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19"/>
  </p:notesMasterIdLst>
  <p:sldIdLst>
    <p:sldId id="256" r:id="rId5"/>
    <p:sldId id="257" r:id="rId6"/>
    <p:sldId id="297" r:id="rId7"/>
    <p:sldId id="299" r:id="rId8"/>
    <p:sldId id="300" r:id="rId9"/>
    <p:sldId id="264" r:id="rId10"/>
    <p:sldId id="270" r:id="rId11"/>
    <p:sldId id="302" r:id="rId12"/>
    <p:sldId id="303" r:id="rId13"/>
    <p:sldId id="265" r:id="rId14"/>
    <p:sldId id="268" r:id="rId15"/>
    <p:sldId id="272" r:id="rId16"/>
    <p:sldId id="296" r:id="rId17"/>
    <p:sldId id="278" r:id="rId18"/>
  </p:sldIdLst>
  <p:sldSz cx="9144000" cy="5143500" type="screen16x9"/>
  <p:notesSz cx="6858000" cy="9144000"/>
  <p:embeddedFontLst>
    <p:embeddedFont>
      <p:font typeface="Meiryo" panose="020B0604030504040204" pitchFamily="34" charset="-128"/>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Inter-Regular" panose="020B0604020202020204" charset="0"/>
      <p:regular r:id="rId30"/>
      <p:bold r:id="rId31"/>
    </p:embeddedFont>
    <p:embeddedFont>
      <p:font typeface="Roboto"/>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4E3B9-55A2-4834-94B4-41124F326F9C}" v="17" dt="2023-03-21T18:43:15.260"/>
  </p1510:revLst>
</p1510:revInfo>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thi dev" userId="7feec016dbfb0a0e" providerId="LiveId" clId="{65B4E3B9-55A2-4834-94B4-41124F326F9C}"/>
    <pc:docChg chg="undo custSel addSld delSld modSld sldOrd">
      <pc:chgData name="deepthi dev" userId="7feec016dbfb0a0e" providerId="LiveId" clId="{65B4E3B9-55A2-4834-94B4-41124F326F9C}" dt="2023-03-21T18:50:33.469" v="896" actId="680"/>
      <pc:docMkLst>
        <pc:docMk/>
      </pc:docMkLst>
      <pc:sldChg chg="modSp mod">
        <pc:chgData name="deepthi dev" userId="7feec016dbfb0a0e" providerId="LiveId" clId="{65B4E3B9-55A2-4834-94B4-41124F326F9C}" dt="2023-03-20T19:35:20.347" v="333" actId="20577"/>
        <pc:sldMkLst>
          <pc:docMk/>
          <pc:sldMk cId="0" sldId="257"/>
        </pc:sldMkLst>
        <pc:spChg chg="mod">
          <ac:chgData name="deepthi dev" userId="7feec016dbfb0a0e" providerId="LiveId" clId="{65B4E3B9-55A2-4834-94B4-41124F326F9C}" dt="2023-03-20T19:35:20.347" v="333" actId="20577"/>
          <ac:spMkLst>
            <pc:docMk/>
            <pc:sldMk cId="0" sldId="257"/>
            <ac:spMk id="64" creationId="{00000000-0000-0000-0000-000000000000}"/>
          </ac:spMkLst>
        </pc:spChg>
      </pc:sldChg>
      <pc:sldChg chg="addSp delSp modSp mod">
        <pc:chgData name="deepthi dev" userId="7feec016dbfb0a0e" providerId="LiveId" clId="{65B4E3B9-55A2-4834-94B4-41124F326F9C}" dt="2023-03-21T18:03:32.761" v="461" actId="255"/>
        <pc:sldMkLst>
          <pc:docMk/>
          <pc:sldMk cId="0" sldId="258"/>
        </pc:sldMkLst>
        <pc:spChg chg="add del mod">
          <ac:chgData name="deepthi dev" userId="7feec016dbfb0a0e" providerId="LiveId" clId="{65B4E3B9-55A2-4834-94B4-41124F326F9C}" dt="2023-03-21T17:58:29.708" v="453"/>
          <ac:spMkLst>
            <pc:docMk/>
            <pc:sldMk cId="0" sldId="258"/>
            <ac:spMk id="2" creationId="{BACB08D9-E0CD-671C-1E04-8CC32F1A434B}"/>
          </ac:spMkLst>
        </pc:spChg>
        <pc:spChg chg="add mod">
          <ac:chgData name="deepthi dev" userId="7feec016dbfb0a0e" providerId="LiveId" clId="{65B4E3B9-55A2-4834-94B4-41124F326F9C}" dt="2023-03-21T18:03:32.761" v="461" actId="255"/>
          <ac:spMkLst>
            <pc:docMk/>
            <pc:sldMk cId="0" sldId="258"/>
            <ac:spMk id="4" creationId="{AC866F38-ACE3-8CCC-6C4A-CA4509D7BA04}"/>
          </ac:spMkLst>
        </pc:spChg>
        <pc:spChg chg="mod">
          <ac:chgData name="deepthi dev" userId="7feec016dbfb0a0e" providerId="LiveId" clId="{65B4E3B9-55A2-4834-94B4-41124F326F9C}" dt="2023-03-21T17:58:20.542" v="449" actId="1076"/>
          <ac:spMkLst>
            <pc:docMk/>
            <pc:sldMk cId="0" sldId="258"/>
            <ac:spMk id="72" creationId="{00000000-0000-0000-0000-000000000000}"/>
          </ac:spMkLst>
        </pc:spChg>
      </pc:sldChg>
      <pc:sldChg chg="addSp delSp modSp mod">
        <pc:chgData name="deepthi dev" userId="7feec016dbfb0a0e" providerId="LiveId" clId="{65B4E3B9-55A2-4834-94B4-41124F326F9C}" dt="2023-03-19T21:10:08.337" v="29" actId="1076"/>
        <pc:sldMkLst>
          <pc:docMk/>
          <pc:sldMk cId="0" sldId="267"/>
        </pc:sldMkLst>
        <pc:spChg chg="add mod">
          <ac:chgData name="deepthi dev" userId="7feec016dbfb0a0e" providerId="LiveId" clId="{65B4E3B9-55A2-4834-94B4-41124F326F9C}" dt="2023-03-19T21:10:08.337" v="29" actId="1076"/>
          <ac:spMkLst>
            <pc:docMk/>
            <pc:sldMk cId="0" sldId="267"/>
            <ac:spMk id="8" creationId="{0B7E0F32-F441-0D2F-4AA0-F0237CA7B673}"/>
          </ac:spMkLst>
        </pc:spChg>
        <pc:spChg chg="mod">
          <ac:chgData name="deepthi dev" userId="7feec016dbfb0a0e" providerId="LiveId" clId="{65B4E3B9-55A2-4834-94B4-41124F326F9C}" dt="2023-03-19T21:06:26.836" v="21" actId="20577"/>
          <ac:spMkLst>
            <pc:docMk/>
            <pc:sldMk cId="0" sldId="267"/>
            <ac:spMk id="149" creationId="{00000000-0000-0000-0000-000000000000}"/>
          </ac:spMkLst>
        </pc:spChg>
        <pc:spChg chg="del">
          <ac:chgData name="deepthi dev" userId="7feec016dbfb0a0e" providerId="LiveId" clId="{65B4E3B9-55A2-4834-94B4-41124F326F9C}" dt="2023-03-19T21:06:21.607" v="3" actId="478"/>
          <ac:spMkLst>
            <pc:docMk/>
            <pc:sldMk cId="0" sldId="267"/>
            <ac:spMk id="151" creationId="{00000000-0000-0000-0000-000000000000}"/>
          </ac:spMkLst>
        </pc:spChg>
        <pc:spChg chg="del">
          <ac:chgData name="deepthi dev" userId="7feec016dbfb0a0e" providerId="LiveId" clId="{65B4E3B9-55A2-4834-94B4-41124F326F9C}" dt="2023-03-19T21:06:21.607" v="3" actId="478"/>
          <ac:spMkLst>
            <pc:docMk/>
            <pc:sldMk cId="0" sldId="267"/>
            <ac:spMk id="152" creationId="{00000000-0000-0000-0000-000000000000}"/>
          </ac:spMkLst>
        </pc:spChg>
        <pc:spChg chg="del">
          <ac:chgData name="deepthi dev" userId="7feec016dbfb0a0e" providerId="LiveId" clId="{65B4E3B9-55A2-4834-94B4-41124F326F9C}" dt="2023-03-19T21:06:15.542" v="2" actId="478"/>
          <ac:spMkLst>
            <pc:docMk/>
            <pc:sldMk cId="0" sldId="267"/>
            <ac:spMk id="153" creationId="{00000000-0000-0000-0000-000000000000}"/>
          </ac:spMkLst>
        </pc:spChg>
        <pc:spChg chg="del">
          <ac:chgData name="deepthi dev" userId="7feec016dbfb0a0e" providerId="LiveId" clId="{65B4E3B9-55A2-4834-94B4-41124F326F9C}" dt="2023-03-19T21:06:21.607" v="3" actId="478"/>
          <ac:spMkLst>
            <pc:docMk/>
            <pc:sldMk cId="0" sldId="267"/>
            <ac:spMk id="154" creationId="{00000000-0000-0000-0000-000000000000}"/>
          </ac:spMkLst>
        </pc:spChg>
        <pc:spChg chg="del">
          <ac:chgData name="deepthi dev" userId="7feec016dbfb0a0e" providerId="LiveId" clId="{65B4E3B9-55A2-4834-94B4-41124F326F9C}" dt="2023-03-19T21:06:21.607" v="3" actId="478"/>
          <ac:spMkLst>
            <pc:docMk/>
            <pc:sldMk cId="0" sldId="267"/>
            <ac:spMk id="155" creationId="{00000000-0000-0000-0000-000000000000}"/>
          </ac:spMkLst>
        </pc:spChg>
        <pc:spChg chg="del">
          <ac:chgData name="deepthi dev" userId="7feec016dbfb0a0e" providerId="LiveId" clId="{65B4E3B9-55A2-4834-94B4-41124F326F9C}" dt="2023-03-19T21:06:21.607" v="3" actId="478"/>
          <ac:spMkLst>
            <pc:docMk/>
            <pc:sldMk cId="0" sldId="267"/>
            <ac:spMk id="156" creationId="{00000000-0000-0000-0000-000000000000}"/>
          </ac:spMkLst>
        </pc:spChg>
        <pc:spChg chg="del">
          <ac:chgData name="deepthi dev" userId="7feec016dbfb0a0e" providerId="LiveId" clId="{65B4E3B9-55A2-4834-94B4-41124F326F9C}" dt="2023-03-19T21:06:21.607" v="3" actId="478"/>
          <ac:spMkLst>
            <pc:docMk/>
            <pc:sldMk cId="0" sldId="267"/>
            <ac:spMk id="157" creationId="{00000000-0000-0000-0000-000000000000}"/>
          </ac:spMkLst>
        </pc:spChg>
        <pc:picChg chg="add mod">
          <ac:chgData name="deepthi dev" userId="7feec016dbfb0a0e" providerId="LiveId" clId="{65B4E3B9-55A2-4834-94B4-41124F326F9C}" dt="2023-03-19T21:09:09.975" v="23" actId="1076"/>
          <ac:picMkLst>
            <pc:docMk/>
            <pc:sldMk cId="0" sldId="267"/>
            <ac:picMk id="7" creationId="{8137A119-A1CA-BCD1-5333-70E0595B8E78}"/>
          </ac:picMkLst>
        </pc:picChg>
        <pc:cxnChg chg="del mod">
          <ac:chgData name="deepthi dev" userId="7feec016dbfb0a0e" providerId="LiveId" clId="{65B4E3B9-55A2-4834-94B4-41124F326F9C}" dt="2023-03-19T21:06:21.607" v="3" actId="478"/>
          <ac:cxnSpMkLst>
            <pc:docMk/>
            <pc:sldMk cId="0" sldId="267"/>
            <ac:cxnSpMk id="158" creationId="{00000000-0000-0000-0000-000000000000}"/>
          </ac:cxnSpMkLst>
        </pc:cxnChg>
        <pc:cxnChg chg="del mod">
          <ac:chgData name="deepthi dev" userId="7feec016dbfb0a0e" providerId="LiveId" clId="{65B4E3B9-55A2-4834-94B4-41124F326F9C}" dt="2023-03-19T21:06:21.607" v="3" actId="478"/>
          <ac:cxnSpMkLst>
            <pc:docMk/>
            <pc:sldMk cId="0" sldId="267"/>
            <ac:cxnSpMk id="159" creationId="{00000000-0000-0000-0000-000000000000}"/>
          </ac:cxnSpMkLst>
        </pc:cxnChg>
        <pc:cxnChg chg="del mod">
          <ac:chgData name="deepthi dev" userId="7feec016dbfb0a0e" providerId="LiveId" clId="{65B4E3B9-55A2-4834-94B4-41124F326F9C}" dt="2023-03-19T21:06:21.607" v="3" actId="478"/>
          <ac:cxnSpMkLst>
            <pc:docMk/>
            <pc:sldMk cId="0" sldId="267"/>
            <ac:cxnSpMk id="160" creationId="{00000000-0000-0000-0000-000000000000}"/>
          </ac:cxnSpMkLst>
        </pc:cxnChg>
        <pc:cxnChg chg="del mod">
          <ac:chgData name="deepthi dev" userId="7feec016dbfb0a0e" providerId="LiveId" clId="{65B4E3B9-55A2-4834-94B4-41124F326F9C}" dt="2023-03-19T21:06:21.607" v="3" actId="478"/>
          <ac:cxnSpMkLst>
            <pc:docMk/>
            <pc:sldMk cId="0" sldId="267"/>
            <ac:cxnSpMk id="161" creationId="{00000000-0000-0000-0000-000000000000}"/>
          </ac:cxnSpMkLst>
        </pc:cxnChg>
        <pc:cxnChg chg="del mod">
          <ac:chgData name="deepthi dev" userId="7feec016dbfb0a0e" providerId="LiveId" clId="{65B4E3B9-55A2-4834-94B4-41124F326F9C}" dt="2023-03-19T21:06:21.607" v="3" actId="478"/>
          <ac:cxnSpMkLst>
            <pc:docMk/>
            <pc:sldMk cId="0" sldId="267"/>
            <ac:cxnSpMk id="162" creationId="{00000000-0000-0000-0000-000000000000}"/>
          </ac:cxnSpMkLst>
        </pc:cxnChg>
        <pc:cxnChg chg="del mod">
          <ac:chgData name="deepthi dev" userId="7feec016dbfb0a0e" providerId="LiveId" clId="{65B4E3B9-55A2-4834-94B4-41124F326F9C}" dt="2023-03-19T21:06:21.607" v="3" actId="478"/>
          <ac:cxnSpMkLst>
            <pc:docMk/>
            <pc:sldMk cId="0" sldId="267"/>
            <ac:cxnSpMk id="163" creationId="{00000000-0000-0000-0000-000000000000}"/>
          </ac:cxnSpMkLst>
        </pc:cxnChg>
      </pc:sldChg>
      <pc:sldChg chg="addSp delSp modSp mod">
        <pc:chgData name="deepthi dev" userId="7feec016dbfb0a0e" providerId="LiveId" clId="{65B4E3B9-55A2-4834-94B4-41124F326F9C}" dt="2023-03-20T13:12:36.520" v="303" actId="1076"/>
        <pc:sldMkLst>
          <pc:docMk/>
          <pc:sldMk cId="0" sldId="270"/>
        </pc:sldMkLst>
        <pc:spChg chg="add mod">
          <ac:chgData name="deepthi dev" userId="7feec016dbfb0a0e" providerId="LiveId" clId="{65B4E3B9-55A2-4834-94B4-41124F326F9C}" dt="2023-03-20T12:50:10.379" v="293" actId="12"/>
          <ac:spMkLst>
            <pc:docMk/>
            <pc:sldMk cId="0" sldId="270"/>
            <ac:spMk id="4" creationId="{2BEA2B75-4C62-2FB6-21E5-D36194DD45AE}"/>
          </ac:spMkLst>
        </pc:spChg>
        <pc:spChg chg="del mod">
          <ac:chgData name="deepthi dev" userId="7feec016dbfb0a0e" providerId="LiveId" clId="{65B4E3B9-55A2-4834-94B4-41124F326F9C}" dt="2023-03-20T12:46:25.600" v="41" actId="478"/>
          <ac:spMkLst>
            <pc:docMk/>
            <pc:sldMk cId="0" sldId="270"/>
            <ac:spMk id="202" creationId="{00000000-0000-0000-0000-000000000000}"/>
          </ac:spMkLst>
        </pc:spChg>
        <pc:spChg chg="mod">
          <ac:chgData name="deepthi dev" userId="7feec016dbfb0a0e" providerId="LiveId" clId="{65B4E3B9-55A2-4834-94B4-41124F326F9C}" dt="2023-03-20T12:47:59.450" v="84" actId="20577"/>
          <ac:spMkLst>
            <pc:docMk/>
            <pc:sldMk cId="0" sldId="270"/>
            <ac:spMk id="203" creationId="{00000000-0000-0000-0000-000000000000}"/>
          </ac:spMkLst>
        </pc:spChg>
        <pc:picChg chg="add del mod">
          <ac:chgData name="deepthi dev" userId="7feec016dbfb0a0e" providerId="LiveId" clId="{65B4E3B9-55A2-4834-94B4-41124F326F9C}" dt="2023-03-20T12:50:19.235" v="294" actId="478"/>
          <ac:picMkLst>
            <pc:docMk/>
            <pc:sldMk cId="0" sldId="270"/>
            <ac:picMk id="3" creationId="{52BCF4CC-6811-26DE-B85E-180A05A1A4D0}"/>
          </ac:picMkLst>
        </pc:picChg>
        <pc:picChg chg="add mod">
          <ac:chgData name="deepthi dev" userId="7feec016dbfb0a0e" providerId="LiveId" clId="{65B4E3B9-55A2-4834-94B4-41124F326F9C}" dt="2023-03-20T13:12:36.520" v="303" actId="1076"/>
          <ac:picMkLst>
            <pc:docMk/>
            <pc:sldMk cId="0" sldId="270"/>
            <ac:picMk id="6" creationId="{535B7059-C510-71C0-A68C-E17556560363}"/>
          </ac:picMkLst>
        </pc:picChg>
      </pc:sldChg>
      <pc:sldChg chg="addSp delSp modSp mod">
        <pc:chgData name="deepthi dev" userId="7feec016dbfb0a0e" providerId="LiveId" clId="{65B4E3B9-55A2-4834-94B4-41124F326F9C}" dt="2023-03-21T17:47:46.249" v="391" actId="1076"/>
        <pc:sldMkLst>
          <pc:docMk/>
          <pc:sldMk cId="0" sldId="271"/>
        </pc:sldMkLst>
        <pc:spChg chg="add mod">
          <ac:chgData name="deepthi dev" userId="7feec016dbfb0a0e" providerId="LiveId" clId="{65B4E3B9-55A2-4834-94B4-41124F326F9C}" dt="2023-03-21T17:44:22.508" v="385" actId="255"/>
          <ac:spMkLst>
            <pc:docMk/>
            <pc:sldMk cId="0" sldId="271"/>
            <ac:spMk id="2" creationId="{83F231B0-B320-F828-FE92-080C38B2312B}"/>
          </ac:spMkLst>
        </pc:spChg>
        <pc:spChg chg="del">
          <ac:chgData name="deepthi dev" userId="7feec016dbfb0a0e" providerId="LiveId" clId="{65B4E3B9-55A2-4834-94B4-41124F326F9C}" dt="2023-03-20T13:13:04.476" v="308" actId="478"/>
          <ac:spMkLst>
            <pc:docMk/>
            <pc:sldMk cId="0" sldId="271"/>
            <ac:spMk id="209" creationId="{00000000-0000-0000-0000-000000000000}"/>
          </ac:spMkLst>
        </pc:spChg>
        <pc:spChg chg="del">
          <ac:chgData name="deepthi dev" userId="7feec016dbfb0a0e" providerId="LiveId" clId="{65B4E3B9-55A2-4834-94B4-41124F326F9C}" dt="2023-03-20T13:13:01.433" v="307" actId="478"/>
          <ac:spMkLst>
            <pc:docMk/>
            <pc:sldMk cId="0" sldId="271"/>
            <ac:spMk id="210" creationId="{00000000-0000-0000-0000-000000000000}"/>
          </ac:spMkLst>
        </pc:spChg>
        <pc:spChg chg="del">
          <ac:chgData name="deepthi dev" userId="7feec016dbfb0a0e" providerId="LiveId" clId="{65B4E3B9-55A2-4834-94B4-41124F326F9C}" dt="2023-03-20T13:12:52.474" v="304" actId="478"/>
          <ac:spMkLst>
            <pc:docMk/>
            <pc:sldMk cId="0" sldId="271"/>
            <ac:spMk id="211" creationId="{00000000-0000-0000-0000-000000000000}"/>
          </ac:spMkLst>
        </pc:spChg>
        <pc:spChg chg="del">
          <ac:chgData name="deepthi dev" userId="7feec016dbfb0a0e" providerId="LiveId" clId="{65B4E3B9-55A2-4834-94B4-41124F326F9C}" dt="2023-03-20T13:13:09.903" v="309" actId="478"/>
          <ac:spMkLst>
            <pc:docMk/>
            <pc:sldMk cId="0" sldId="271"/>
            <ac:spMk id="212" creationId="{00000000-0000-0000-0000-000000000000}"/>
          </ac:spMkLst>
        </pc:spChg>
        <pc:spChg chg="del">
          <ac:chgData name="deepthi dev" userId="7feec016dbfb0a0e" providerId="LiveId" clId="{65B4E3B9-55A2-4834-94B4-41124F326F9C}" dt="2023-03-20T13:12:58.502" v="306" actId="478"/>
          <ac:spMkLst>
            <pc:docMk/>
            <pc:sldMk cId="0" sldId="271"/>
            <ac:spMk id="213" creationId="{00000000-0000-0000-0000-000000000000}"/>
          </ac:spMkLst>
        </pc:spChg>
        <pc:spChg chg="del">
          <ac:chgData name="deepthi dev" userId="7feec016dbfb0a0e" providerId="LiveId" clId="{65B4E3B9-55A2-4834-94B4-41124F326F9C}" dt="2023-03-20T13:12:55.507" v="305" actId="478"/>
          <ac:spMkLst>
            <pc:docMk/>
            <pc:sldMk cId="0" sldId="271"/>
            <ac:spMk id="214" creationId="{00000000-0000-0000-0000-000000000000}"/>
          </ac:spMkLst>
        </pc:spChg>
        <pc:picChg chg="add del mod">
          <ac:chgData name="deepthi dev" userId="7feec016dbfb0a0e" providerId="LiveId" clId="{65B4E3B9-55A2-4834-94B4-41124F326F9C}" dt="2023-03-21T17:44:45.935" v="386" actId="478"/>
          <ac:picMkLst>
            <pc:docMk/>
            <pc:sldMk cId="0" sldId="271"/>
            <ac:picMk id="3" creationId="{DBD89C0B-29CF-4966-37DB-4CB8ED8C10A9}"/>
          </ac:picMkLst>
        </pc:picChg>
        <pc:picChg chg="add mod">
          <ac:chgData name="deepthi dev" userId="7feec016dbfb0a0e" providerId="LiveId" clId="{65B4E3B9-55A2-4834-94B4-41124F326F9C}" dt="2023-03-21T17:47:46.249" v="391" actId="1076"/>
          <ac:picMkLst>
            <pc:docMk/>
            <pc:sldMk cId="0" sldId="271"/>
            <ac:picMk id="5" creationId="{BC09BF8A-9F7F-615E-17E4-8F1F03B27D96}"/>
          </ac:picMkLst>
        </pc:picChg>
      </pc:sldChg>
      <pc:sldChg chg="addSp delSp modSp mod">
        <pc:chgData name="deepthi dev" userId="7feec016dbfb0a0e" providerId="LiveId" clId="{65B4E3B9-55A2-4834-94B4-41124F326F9C}" dt="2023-03-21T17:53:15.309" v="447" actId="1076"/>
        <pc:sldMkLst>
          <pc:docMk/>
          <pc:sldMk cId="0" sldId="272"/>
        </pc:sldMkLst>
        <pc:spChg chg="add mod">
          <ac:chgData name="deepthi dev" userId="7feec016dbfb0a0e" providerId="LiveId" clId="{65B4E3B9-55A2-4834-94B4-41124F326F9C}" dt="2023-03-21T17:53:15.309" v="447" actId="1076"/>
          <ac:spMkLst>
            <pc:docMk/>
            <pc:sldMk cId="0" sldId="272"/>
            <ac:spMk id="2" creationId="{8D65976F-4120-5932-9D4B-814D1D72B1D8}"/>
          </ac:spMkLst>
        </pc:spChg>
        <pc:spChg chg="del">
          <ac:chgData name="deepthi dev" userId="7feec016dbfb0a0e" providerId="LiveId" clId="{65B4E3B9-55A2-4834-94B4-41124F326F9C}" dt="2023-03-21T17:48:23.686" v="402" actId="478"/>
          <ac:spMkLst>
            <pc:docMk/>
            <pc:sldMk cId="0" sldId="272"/>
            <ac:spMk id="220" creationId="{00000000-0000-0000-0000-000000000000}"/>
          </ac:spMkLst>
        </pc:spChg>
        <pc:spChg chg="del mod topLvl">
          <ac:chgData name="deepthi dev" userId="7feec016dbfb0a0e" providerId="LiveId" clId="{65B4E3B9-55A2-4834-94B4-41124F326F9C}" dt="2023-03-21T17:48:02.995" v="398" actId="478"/>
          <ac:spMkLst>
            <pc:docMk/>
            <pc:sldMk cId="0" sldId="272"/>
            <ac:spMk id="223" creationId="{00000000-0000-0000-0000-000000000000}"/>
          </ac:spMkLst>
        </pc:spChg>
        <pc:grpChg chg="del">
          <ac:chgData name="deepthi dev" userId="7feec016dbfb0a0e" providerId="LiveId" clId="{65B4E3B9-55A2-4834-94B4-41124F326F9C}" dt="2023-03-21T17:48:02.995" v="398" actId="478"/>
          <ac:grpSpMkLst>
            <pc:docMk/>
            <pc:sldMk cId="0" sldId="272"/>
            <ac:grpSpMk id="222" creationId="{00000000-0000-0000-0000-000000000000}"/>
          </ac:grpSpMkLst>
        </pc:grpChg>
        <pc:grpChg chg="del">
          <ac:chgData name="deepthi dev" userId="7feec016dbfb0a0e" providerId="LiveId" clId="{65B4E3B9-55A2-4834-94B4-41124F326F9C}" dt="2023-03-21T17:48:10.365" v="400" actId="478"/>
          <ac:grpSpMkLst>
            <pc:docMk/>
            <pc:sldMk cId="0" sldId="272"/>
            <ac:grpSpMk id="225" creationId="{00000000-0000-0000-0000-000000000000}"/>
          </ac:grpSpMkLst>
        </pc:grpChg>
        <pc:grpChg chg="del">
          <ac:chgData name="deepthi dev" userId="7feec016dbfb0a0e" providerId="LiveId" clId="{65B4E3B9-55A2-4834-94B4-41124F326F9C}" dt="2023-03-21T17:48:14.293" v="401" actId="478"/>
          <ac:grpSpMkLst>
            <pc:docMk/>
            <pc:sldMk cId="0" sldId="272"/>
            <ac:grpSpMk id="228" creationId="{00000000-0000-0000-0000-000000000000}"/>
          </ac:grpSpMkLst>
        </pc:grpChg>
        <pc:grpChg chg="del">
          <ac:chgData name="deepthi dev" userId="7feec016dbfb0a0e" providerId="LiveId" clId="{65B4E3B9-55A2-4834-94B4-41124F326F9C}" dt="2023-03-21T17:47:56.113" v="392" actId="478"/>
          <ac:grpSpMkLst>
            <pc:docMk/>
            <pc:sldMk cId="0" sldId="272"/>
            <ac:grpSpMk id="231" creationId="{00000000-0000-0000-0000-000000000000}"/>
          </ac:grpSpMkLst>
        </pc:grpChg>
        <pc:picChg chg="add mod">
          <ac:chgData name="deepthi dev" userId="7feec016dbfb0a0e" providerId="LiveId" clId="{65B4E3B9-55A2-4834-94B4-41124F326F9C}" dt="2023-03-21T17:53:11.030" v="446" actId="1076"/>
          <ac:picMkLst>
            <pc:docMk/>
            <pc:sldMk cId="0" sldId="272"/>
            <ac:picMk id="4" creationId="{BA9AB494-056B-6BE3-1113-666F99EDB596}"/>
          </ac:picMkLst>
        </pc:picChg>
        <pc:cxnChg chg="del topLvl">
          <ac:chgData name="deepthi dev" userId="7feec016dbfb0a0e" providerId="LiveId" clId="{65B4E3B9-55A2-4834-94B4-41124F326F9C}" dt="2023-03-21T17:48:05.770" v="399" actId="478"/>
          <ac:cxnSpMkLst>
            <pc:docMk/>
            <pc:sldMk cId="0" sldId="272"/>
            <ac:cxnSpMk id="224" creationId="{00000000-0000-0000-0000-000000000000}"/>
          </ac:cxnSpMkLst>
        </pc:cxnChg>
      </pc:sldChg>
      <pc:sldChg chg="addSp delSp modSp add del mod ord">
        <pc:chgData name="deepthi dev" userId="7feec016dbfb0a0e" providerId="LiveId" clId="{65B4E3B9-55A2-4834-94B4-41124F326F9C}" dt="2023-03-21T18:34:03.900" v="858"/>
        <pc:sldMkLst>
          <pc:docMk/>
          <pc:sldMk cId="0" sldId="273"/>
        </pc:sldMkLst>
        <pc:spChg chg="add del mod">
          <ac:chgData name="deepthi dev" userId="7feec016dbfb0a0e" providerId="LiveId" clId="{65B4E3B9-55A2-4834-94B4-41124F326F9C}" dt="2023-03-21T18:04:10.881" v="464" actId="478"/>
          <ac:spMkLst>
            <pc:docMk/>
            <pc:sldMk cId="0" sldId="273"/>
            <ac:spMk id="3" creationId="{ACCC1CA0-5C7E-3186-2244-D0E91583D02B}"/>
          </ac:spMkLst>
        </pc:spChg>
        <pc:spChg chg="add del mod">
          <ac:chgData name="deepthi dev" userId="7feec016dbfb0a0e" providerId="LiveId" clId="{65B4E3B9-55A2-4834-94B4-41124F326F9C}" dt="2023-03-21T18:04:15.797" v="466" actId="478"/>
          <ac:spMkLst>
            <pc:docMk/>
            <pc:sldMk cId="0" sldId="273"/>
            <ac:spMk id="5" creationId="{F66C950A-63C1-6825-C261-23838B090DC2}"/>
          </ac:spMkLst>
        </pc:spChg>
        <pc:spChg chg="add del mod">
          <ac:chgData name="deepthi dev" userId="7feec016dbfb0a0e" providerId="LiveId" clId="{65B4E3B9-55A2-4834-94B4-41124F326F9C}" dt="2023-03-21T18:04:21.483" v="468" actId="478"/>
          <ac:spMkLst>
            <pc:docMk/>
            <pc:sldMk cId="0" sldId="273"/>
            <ac:spMk id="7" creationId="{8B9B997E-FCB0-00CE-B117-FBB742599161}"/>
          </ac:spMkLst>
        </pc:spChg>
        <pc:spChg chg="add del mod">
          <ac:chgData name="deepthi dev" userId="7feec016dbfb0a0e" providerId="LiveId" clId="{65B4E3B9-55A2-4834-94B4-41124F326F9C}" dt="2023-03-21T18:04:29.484" v="470" actId="478"/>
          <ac:spMkLst>
            <pc:docMk/>
            <pc:sldMk cId="0" sldId="273"/>
            <ac:spMk id="9" creationId="{32C902D0-C4EA-8490-6EA8-256ED5A3E6C0}"/>
          </ac:spMkLst>
        </pc:spChg>
        <pc:spChg chg="add del mod">
          <ac:chgData name="deepthi dev" userId="7feec016dbfb0a0e" providerId="LiveId" clId="{65B4E3B9-55A2-4834-94B4-41124F326F9C}" dt="2023-03-21T18:04:33.191" v="472" actId="478"/>
          <ac:spMkLst>
            <pc:docMk/>
            <pc:sldMk cId="0" sldId="273"/>
            <ac:spMk id="11" creationId="{792AD60E-E31A-1870-D68B-54ACAEC0B962}"/>
          </ac:spMkLst>
        </pc:spChg>
        <pc:spChg chg="add del mod">
          <ac:chgData name="deepthi dev" userId="7feec016dbfb0a0e" providerId="LiveId" clId="{65B4E3B9-55A2-4834-94B4-41124F326F9C}" dt="2023-03-21T18:04:44.084" v="474" actId="478"/>
          <ac:spMkLst>
            <pc:docMk/>
            <pc:sldMk cId="0" sldId="273"/>
            <ac:spMk id="13" creationId="{DA821FE9-88EB-E887-5FFF-FF7049B9BC7F}"/>
          </ac:spMkLst>
        </pc:spChg>
        <pc:spChg chg="add del mod">
          <ac:chgData name="deepthi dev" userId="7feec016dbfb0a0e" providerId="LiveId" clId="{65B4E3B9-55A2-4834-94B4-41124F326F9C}" dt="2023-03-21T18:04:53.180" v="476" actId="478"/>
          <ac:spMkLst>
            <pc:docMk/>
            <pc:sldMk cId="0" sldId="273"/>
            <ac:spMk id="15" creationId="{CD93FA53-B4A3-1FC8-C90A-8C596CDDE423}"/>
          </ac:spMkLst>
        </pc:spChg>
        <pc:spChg chg="del">
          <ac:chgData name="deepthi dev" userId="7feec016dbfb0a0e" providerId="LiveId" clId="{65B4E3B9-55A2-4834-94B4-41124F326F9C}" dt="2023-03-21T18:04:13.786" v="465" actId="478"/>
          <ac:spMkLst>
            <pc:docMk/>
            <pc:sldMk cId="0" sldId="273"/>
            <ac:spMk id="251" creationId="{00000000-0000-0000-0000-000000000000}"/>
          </ac:spMkLst>
        </pc:spChg>
        <pc:spChg chg="del mod">
          <ac:chgData name="deepthi dev" userId="7feec016dbfb0a0e" providerId="LiveId" clId="{65B4E3B9-55A2-4834-94B4-41124F326F9C}" dt="2023-03-21T18:04:06.942" v="463" actId="478"/>
          <ac:spMkLst>
            <pc:docMk/>
            <pc:sldMk cId="0" sldId="273"/>
            <ac:spMk id="252" creationId="{00000000-0000-0000-0000-000000000000}"/>
          </ac:spMkLst>
        </pc:spChg>
        <pc:spChg chg="del">
          <ac:chgData name="deepthi dev" userId="7feec016dbfb0a0e" providerId="LiveId" clId="{65B4E3B9-55A2-4834-94B4-41124F326F9C}" dt="2023-03-21T18:04:18.787" v="467" actId="478"/>
          <ac:spMkLst>
            <pc:docMk/>
            <pc:sldMk cId="0" sldId="273"/>
            <ac:spMk id="253" creationId="{00000000-0000-0000-0000-000000000000}"/>
          </ac:spMkLst>
        </pc:spChg>
        <pc:spChg chg="del">
          <ac:chgData name="deepthi dev" userId="7feec016dbfb0a0e" providerId="LiveId" clId="{65B4E3B9-55A2-4834-94B4-41124F326F9C}" dt="2023-03-21T18:04:32.154" v="471" actId="478"/>
          <ac:spMkLst>
            <pc:docMk/>
            <pc:sldMk cId="0" sldId="273"/>
            <ac:spMk id="254" creationId="{00000000-0000-0000-0000-000000000000}"/>
          </ac:spMkLst>
        </pc:spChg>
        <pc:spChg chg="del">
          <ac:chgData name="deepthi dev" userId="7feec016dbfb0a0e" providerId="LiveId" clId="{65B4E3B9-55A2-4834-94B4-41124F326F9C}" dt="2023-03-21T18:04:48.161" v="475" actId="478"/>
          <ac:spMkLst>
            <pc:docMk/>
            <pc:sldMk cId="0" sldId="273"/>
            <ac:spMk id="256" creationId="{00000000-0000-0000-0000-000000000000}"/>
          </ac:spMkLst>
        </pc:spChg>
        <pc:spChg chg="del">
          <ac:chgData name="deepthi dev" userId="7feec016dbfb0a0e" providerId="LiveId" clId="{65B4E3B9-55A2-4834-94B4-41124F326F9C}" dt="2023-03-21T18:04:27.370" v="469" actId="478"/>
          <ac:spMkLst>
            <pc:docMk/>
            <pc:sldMk cId="0" sldId="273"/>
            <ac:spMk id="257" creationId="{00000000-0000-0000-0000-000000000000}"/>
          </ac:spMkLst>
        </pc:spChg>
        <pc:spChg chg="del">
          <ac:chgData name="deepthi dev" userId="7feec016dbfb0a0e" providerId="LiveId" clId="{65B4E3B9-55A2-4834-94B4-41124F326F9C}" dt="2023-03-21T18:04:37.446" v="473" actId="478"/>
          <ac:spMkLst>
            <pc:docMk/>
            <pc:sldMk cId="0" sldId="273"/>
            <ac:spMk id="258" creationId="{00000000-0000-0000-0000-000000000000}"/>
          </ac:spMkLst>
        </pc:spChg>
        <pc:picChg chg="add del mod">
          <ac:chgData name="deepthi dev" userId="7feec016dbfb0a0e" providerId="LiveId" clId="{65B4E3B9-55A2-4834-94B4-41124F326F9C}" dt="2023-03-21T18:25:26.146" v="850" actId="478"/>
          <ac:picMkLst>
            <pc:docMk/>
            <pc:sldMk cId="0" sldId="273"/>
            <ac:picMk id="17" creationId="{9EB73C46-D9C4-CAFC-8E3B-0E2CE0EF6D88}"/>
          </ac:picMkLst>
        </pc:picChg>
        <pc:picChg chg="add mod">
          <ac:chgData name="deepthi dev" userId="7feec016dbfb0a0e" providerId="LiveId" clId="{65B4E3B9-55A2-4834-94B4-41124F326F9C}" dt="2023-03-21T18:25:58.730" v="856" actId="1076"/>
          <ac:picMkLst>
            <pc:docMk/>
            <pc:sldMk cId="0" sldId="273"/>
            <ac:picMk id="19" creationId="{F4235578-DA47-B49B-2BC2-7F23DC69A157}"/>
          </ac:picMkLst>
        </pc:picChg>
      </pc:sldChg>
      <pc:sldChg chg="del">
        <pc:chgData name="deepthi dev" userId="7feec016dbfb0a0e" providerId="LiveId" clId="{65B4E3B9-55A2-4834-94B4-41124F326F9C}" dt="2023-03-21T18:40:39.405" v="862" actId="47"/>
        <pc:sldMkLst>
          <pc:docMk/>
          <pc:sldMk cId="0" sldId="274"/>
        </pc:sldMkLst>
      </pc:sldChg>
      <pc:sldChg chg="del">
        <pc:chgData name="deepthi dev" userId="7feec016dbfb0a0e" providerId="LiveId" clId="{65B4E3B9-55A2-4834-94B4-41124F326F9C}" dt="2023-03-21T18:40:40.516" v="863" actId="47"/>
        <pc:sldMkLst>
          <pc:docMk/>
          <pc:sldMk cId="0" sldId="275"/>
        </pc:sldMkLst>
      </pc:sldChg>
      <pc:sldChg chg="del">
        <pc:chgData name="deepthi dev" userId="7feec016dbfb0a0e" providerId="LiveId" clId="{65B4E3B9-55A2-4834-94B4-41124F326F9C}" dt="2023-03-21T18:40:36.579" v="860" actId="47"/>
        <pc:sldMkLst>
          <pc:docMk/>
          <pc:sldMk cId="0" sldId="276"/>
        </pc:sldMkLst>
      </pc:sldChg>
      <pc:sldChg chg="del">
        <pc:chgData name="deepthi dev" userId="7feec016dbfb0a0e" providerId="LiveId" clId="{65B4E3B9-55A2-4834-94B4-41124F326F9C}" dt="2023-03-21T18:40:37.321" v="861" actId="47"/>
        <pc:sldMkLst>
          <pc:docMk/>
          <pc:sldMk cId="0" sldId="277"/>
        </pc:sldMkLst>
      </pc:sldChg>
      <pc:sldChg chg="delSp modSp mod">
        <pc:chgData name="deepthi dev" userId="7feec016dbfb0a0e" providerId="LiveId" clId="{65B4E3B9-55A2-4834-94B4-41124F326F9C}" dt="2023-03-21T18:45:08.289" v="895" actId="1076"/>
        <pc:sldMkLst>
          <pc:docMk/>
          <pc:sldMk cId="0" sldId="278"/>
        </pc:sldMkLst>
        <pc:spChg chg="mod">
          <ac:chgData name="deepthi dev" userId="7feec016dbfb0a0e" providerId="LiveId" clId="{65B4E3B9-55A2-4834-94B4-41124F326F9C}" dt="2023-03-21T18:45:08.289" v="895" actId="1076"/>
          <ac:spMkLst>
            <pc:docMk/>
            <pc:sldMk cId="0" sldId="278"/>
            <ac:spMk id="324" creationId="{00000000-0000-0000-0000-000000000000}"/>
          </ac:spMkLst>
        </pc:spChg>
        <pc:spChg chg="del">
          <ac:chgData name="deepthi dev" userId="7feec016dbfb0a0e" providerId="LiveId" clId="{65B4E3B9-55A2-4834-94B4-41124F326F9C}" dt="2023-03-21T18:45:03.570" v="894" actId="478"/>
          <ac:spMkLst>
            <pc:docMk/>
            <pc:sldMk cId="0" sldId="278"/>
            <ac:spMk id="325" creationId="{00000000-0000-0000-0000-000000000000}"/>
          </ac:spMkLst>
        </pc:spChg>
        <pc:picChg chg="del mod">
          <ac:chgData name="deepthi dev" userId="7feec016dbfb0a0e" providerId="LiveId" clId="{65B4E3B9-55A2-4834-94B4-41124F326F9C}" dt="2023-03-21T18:40:46.166" v="865" actId="478"/>
          <ac:picMkLst>
            <pc:docMk/>
            <pc:sldMk cId="0" sldId="278"/>
            <ac:picMk id="323" creationId="{00000000-0000-0000-0000-000000000000}"/>
          </ac:picMkLst>
        </pc:picChg>
      </pc:sldChg>
      <pc:sldChg chg="del">
        <pc:chgData name="deepthi dev" userId="7feec016dbfb0a0e" providerId="LiveId" clId="{65B4E3B9-55A2-4834-94B4-41124F326F9C}" dt="2023-03-21T18:40:49.546" v="866" actId="47"/>
        <pc:sldMkLst>
          <pc:docMk/>
          <pc:sldMk cId="0" sldId="279"/>
        </pc:sldMkLst>
      </pc:sldChg>
      <pc:sldChg chg="del">
        <pc:chgData name="deepthi dev" userId="7feec016dbfb0a0e" providerId="LiveId" clId="{65B4E3B9-55A2-4834-94B4-41124F326F9C}" dt="2023-03-21T18:40:50.382" v="867" actId="47"/>
        <pc:sldMkLst>
          <pc:docMk/>
          <pc:sldMk cId="0" sldId="280"/>
        </pc:sldMkLst>
      </pc:sldChg>
      <pc:sldChg chg="del">
        <pc:chgData name="deepthi dev" userId="7feec016dbfb0a0e" providerId="LiveId" clId="{65B4E3B9-55A2-4834-94B4-41124F326F9C}" dt="2023-03-21T18:40:51.753" v="868" actId="47"/>
        <pc:sldMkLst>
          <pc:docMk/>
          <pc:sldMk cId="0" sldId="281"/>
        </pc:sldMkLst>
      </pc:sldChg>
      <pc:sldChg chg="del">
        <pc:chgData name="deepthi dev" userId="7feec016dbfb0a0e" providerId="LiveId" clId="{65B4E3B9-55A2-4834-94B4-41124F326F9C}" dt="2023-03-21T18:40:52.670" v="869" actId="47"/>
        <pc:sldMkLst>
          <pc:docMk/>
          <pc:sldMk cId="0" sldId="282"/>
        </pc:sldMkLst>
      </pc:sldChg>
      <pc:sldChg chg="del">
        <pc:chgData name="deepthi dev" userId="7feec016dbfb0a0e" providerId="LiveId" clId="{65B4E3B9-55A2-4834-94B4-41124F326F9C}" dt="2023-03-21T18:40:53.482" v="870" actId="47"/>
        <pc:sldMkLst>
          <pc:docMk/>
          <pc:sldMk cId="0" sldId="283"/>
        </pc:sldMkLst>
      </pc:sldChg>
      <pc:sldChg chg="del">
        <pc:chgData name="deepthi dev" userId="7feec016dbfb0a0e" providerId="LiveId" clId="{65B4E3B9-55A2-4834-94B4-41124F326F9C}" dt="2023-03-21T18:40:54.136" v="871" actId="47"/>
        <pc:sldMkLst>
          <pc:docMk/>
          <pc:sldMk cId="0" sldId="284"/>
        </pc:sldMkLst>
      </pc:sldChg>
      <pc:sldChg chg="del">
        <pc:chgData name="deepthi dev" userId="7feec016dbfb0a0e" providerId="LiveId" clId="{65B4E3B9-55A2-4834-94B4-41124F326F9C}" dt="2023-03-21T18:40:54.999" v="872" actId="47"/>
        <pc:sldMkLst>
          <pc:docMk/>
          <pc:sldMk cId="0" sldId="285"/>
        </pc:sldMkLst>
      </pc:sldChg>
      <pc:sldChg chg="del">
        <pc:chgData name="deepthi dev" userId="7feec016dbfb0a0e" providerId="LiveId" clId="{65B4E3B9-55A2-4834-94B4-41124F326F9C}" dt="2023-03-21T18:40:55.828" v="873" actId="47"/>
        <pc:sldMkLst>
          <pc:docMk/>
          <pc:sldMk cId="0" sldId="286"/>
        </pc:sldMkLst>
      </pc:sldChg>
      <pc:sldChg chg="del">
        <pc:chgData name="deepthi dev" userId="7feec016dbfb0a0e" providerId="LiveId" clId="{65B4E3B9-55A2-4834-94B4-41124F326F9C}" dt="2023-03-21T18:40:56.756" v="874" actId="47"/>
        <pc:sldMkLst>
          <pc:docMk/>
          <pc:sldMk cId="0" sldId="287"/>
        </pc:sldMkLst>
      </pc:sldChg>
      <pc:sldChg chg="del">
        <pc:chgData name="deepthi dev" userId="7feec016dbfb0a0e" providerId="LiveId" clId="{65B4E3B9-55A2-4834-94B4-41124F326F9C}" dt="2023-03-21T18:40:57.457" v="875" actId="47"/>
        <pc:sldMkLst>
          <pc:docMk/>
          <pc:sldMk cId="0" sldId="288"/>
        </pc:sldMkLst>
      </pc:sldChg>
      <pc:sldChg chg="del">
        <pc:chgData name="deepthi dev" userId="7feec016dbfb0a0e" providerId="LiveId" clId="{65B4E3B9-55A2-4834-94B4-41124F326F9C}" dt="2023-03-21T18:40:58.087" v="876" actId="47"/>
        <pc:sldMkLst>
          <pc:docMk/>
          <pc:sldMk cId="0" sldId="289"/>
        </pc:sldMkLst>
      </pc:sldChg>
      <pc:sldChg chg="del">
        <pc:chgData name="deepthi dev" userId="7feec016dbfb0a0e" providerId="LiveId" clId="{65B4E3B9-55A2-4834-94B4-41124F326F9C}" dt="2023-03-21T18:40:58.657" v="877" actId="47"/>
        <pc:sldMkLst>
          <pc:docMk/>
          <pc:sldMk cId="0" sldId="290"/>
        </pc:sldMkLst>
      </pc:sldChg>
      <pc:sldChg chg="del">
        <pc:chgData name="deepthi dev" userId="7feec016dbfb0a0e" providerId="LiveId" clId="{65B4E3B9-55A2-4834-94B4-41124F326F9C}" dt="2023-03-21T18:40:59.494" v="878" actId="47"/>
        <pc:sldMkLst>
          <pc:docMk/>
          <pc:sldMk cId="0" sldId="291"/>
        </pc:sldMkLst>
      </pc:sldChg>
      <pc:sldChg chg="del">
        <pc:chgData name="deepthi dev" userId="7feec016dbfb0a0e" providerId="LiveId" clId="{65B4E3B9-55A2-4834-94B4-41124F326F9C}" dt="2023-03-21T18:41:00.349" v="879" actId="47"/>
        <pc:sldMkLst>
          <pc:docMk/>
          <pc:sldMk cId="0" sldId="292"/>
        </pc:sldMkLst>
      </pc:sldChg>
      <pc:sldChg chg="del">
        <pc:chgData name="deepthi dev" userId="7feec016dbfb0a0e" providerId="LiveId" clId="{65B4E3B9-55A2-4834-94B4-41124F326F9C}" dt="2023-03-21T18:41:01.052" v="880" actId="47"/>
        <pc:sldMkLst>
          <pc:docMk/>
          <pc:sldMk cId="0" sldId="293"/>
        </pc:sldMkLst>
      </pc:sldChg>
      <pc:sldChg chg="del">
        <pc:chgData name="deepthi dev" userId="7feec016dbfb0a0e" providerId="LiveId" clId="{65B4E3B9-55A2-4834-94B4-41124F326F9C}" dt="2023-03-21T18:41:02.116" v="881" actId="47"/>
        <pc:sldMkLst>
          <pc:docMk/>
          <pc:sldMk cId="0" sldId="294"/>
        </pc:sldMkLst>
      </pc:sldChg>
      <pc:sldChg chg="addSp delSp modSp add del mod ord">
        <pc:chgData name="deepthi dev" userId="7feec016dbfb0a0e" providerId="LiveId" clId="{65B4E3B9-55A2-4834-94B4-41124F326F9C}" dt="2023-03-21T18:39:59.195" v="859" actId="47"/>
        <pc:sldMkLst>
          <pc:docMk/>
          <pc:sldMk cId="3398092662" sldId="295"/>
        </pc:sldMkLst>
        <pc:spChg chg="add mod">
          <ac:chgData name="deepthi dev" userId="7feec016dbfb0a0e" providerId="LiveId" clId="{65B4E3B9-55A2-4834-94B4-41124F326F9C}" dt="2023-03-21T18:08:58.254" v="525" actId="20577"/>
          <ac:spMkLst>
            <pc:docMk/>
            <pc:sldMk cId="3398092662" sldId="295"/>
            <ac:spMk id="4" creationId="{D9CD9A66-5126-CB93-1448-00EFFC10DAEA}"/>
          </ac:spMkLst>
        </pc:spChg>
        <pc:spChg chg="add mod">
          <ac:chgData name="deepthi dev" userId="7feec016dbfb0a0e" providerId="LiveId" clId="{65B4E3B9-55A2-4834-94B4-41124F326F9C}" dt="2023-03-21T18:13:27.850" v="841" actId="12"/>
          <ac:spMkLst>
            <pc:docMk/>
            <pc:sldMk cId="3398092662" sldId="295"/>
            <ac:spMk id="5" creationId="{6158154B-EED5-4E86-B2ED-BD0345EEB034}"/>
          </ac:spMkLst>
        </pc:spChg>
        <pc:picChg chg="add del mod">
          <ac:chgData name="deepthi dev" userId="7feec016dbfb0a0e" providerId="LiveId" clId="{65B4E3B9-55A2-4834-94B4-41124F326F9C}" dt="2023-03-21T18:13:05.412" v="836" actId="478"/>
          <ac:picMkLst>
            <pc:docMk/>
            <pc:sldMk cId="3398092662" sldId="295"/>
            <ac:picMk id="3" creationId="{6ABD03D3-C411-2FC7-C76B-C360DE181EFD}"/>
          </ac:picMkLst>
        </pc:picChg>
      </pc:sldChg>
      <pc:sldChg chg="add">
        <pc:chgData name="deepthi dev" userId="7feec016dbfb0a0e" providerId="LiveId" clId="{65B4E3B9-55A2-4834-94B4-41124F326F9C}" dt="2023-03-21T18:24:23.652" v="842" actId="2890"/>
        <pc:sldMkLst>
          <pc:docMk/>
          <pc:sldMk cId="577681087" sldId="296"/>
        </pc:sldMkLst>
      </pc:sldChg>
      <pc:sldChg chg="addSp modSp add mod ord">
        <pc:chgData name="deepthi dev" userId="7feec016dbfb0a0e" providerId="LiveId" clId="{65B4E3B9-55A2-4834-94B4-41124F326F9C}" dt="2023-03-21T18:44:49.027" v="893" actId="1076"/>
        <pc:sldMkLst>
          <pc:docMk/>
          <pc:sldMk cId="3546241402" sldId="297"/>
        </pc:sldMkLst>
        <pc:spChg chg="add">
          <ac:chgData name="deepthi dev" userId="7feec016dbfb0a0e" providerId="LiveId" clId="{65B4E3B9-55A2-4834-94B4-41124F326F9C}" dt="2023-03-21T18:44:08.194" v="891" actId="11529"/>
          <ac:spMkLst>
            <pc:docMk/>
            <pc:sldMk cId="3546241402" sldId="297"/>
            <ac:spMk id="3" creationId="{D5206BA0-020B-3A8E-0436-DD7AF1F50550}"/>
          </ac:spMkLst>
        </pc:spChg>
        <pc:spChg chg="add">
          <ac:chgData name="deepthi dev" userId="7feec016dbfb0a0e" providerId="LiveId" clId="{65B4E3B9-55A2-4834-94B4-41124F326F9C}" dt="2023-03-21T18:44:32.932" v="892" actId="11529"/>
          <ac:spMkLst>
            <pc:docMk/>
            <pc:sldMk cId="3546241402" sldId="297"/>
            <ac:spMk id="4" creationId="{51DCC479-7A78-739B-C8C4-3C995DB663FC}"/>
          </ac:spMkLst>
        </pc:spChg>
        <pc:picChg chg="add mod">
          <ac:chgData name="deepthi dev" userId="7feec016dbfb0a0e" providerId="LiveId" clId="{65B4E3B9-55A2-4834-94B4-41124F326F9C}" dt="2023-03-21T18:44:49.027" v="893" actId="1076"/>
          <ac:picMkLst>
            <pc:docMk/>
            <pc:sldMk cId="3546241402" sldId="297"/>
            <ac:picMk id="2" creationId="{36808DCC-DA37-3F39-FCF6-F3CB8C92CED9}"/>
          </ac:picMkLst>
        </pc:picChg>
      </pc:sldChg>
      <pc:sldChg chg="new">
        <pc:chgData name="deepthi dev" userId="7feec016dbfb0a0e" providerId="LiveId" clId="{65B4E3B9-55A2-4834-94B4-41124F326F9C}" dt="2023-03-21T18:50:33.469" v="896" actId="680"/>
        <pc:sldMkLst>
          <pc:docMk/>
          <pc:sldMk cId="2383348514" sldId="298"/>
        </pc:sldMkLst>
      </pc:sldChg>
      <pc:sldMasterChg chg="delSldLayout">
        <pc:chgData name="deepthi dev" userId="7feec016dbfb0a0e" providerId="LiveId" clId="{65B4E3B9-55A2-4834-94B4-41124F326F9C}" dt="2023-03-21T18:40:51.753" v="868" actId="47"/>
        <pc:sldMasterMkLst>
          <pc:docMk/>
          <pc:sldMasterMk cId="0" sldId="2147483658"/>
        </pc:sldMasterMkLst>
        <pc:sldLayoutChg chg="del">
          <pc:chgData name="deepthi dev" userId="7feec016dbfb0a0e" providerId="LiveId" clId="{65B4E3B9-55A2-4834-94B4-41124F326F9C}" dt="2023-03-21T18:40:51.753" v="868" actId="47"/>
          <pc:sldLayoutMkLst>
            <pc:docMk/>
            <pc:sldMasterMk cId="0" sldId="2147483658"/>
            <pc:sldLayoutMk cId="0" sldId="2147483649"/>
          </pc:sldLayoutMkLst>
        </pc:sldLayoutChg>
        <pc:sldLayoutChg chg="del">
          <pc:chgData name="deepthi dev" userId="7feec016dbfb0a0e" providerId="LiveId" clId="{65B4E3B9-55A2-4834-94B4-41124F326F9C}" dt="2023-03-21T18:40:39.405" v="862" actId="47"/>
          <pc:sldLayoutMkLst>
            <pc:docMk/>
            <pc:sldMasterMk cId="0" sldId="214748365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55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6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814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32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72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8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hyperlink" Target="https://www.kaggle.com/datasets/datasnaek/youtube-new?select=USvideos.cs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495182" y="636537"/>
            <a:ext cx="6946398" cy="177956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400" dirty="0">
                <a:ea typeface="Meiryo"/>
                <a:cs typeface="Calibri Light"/>
              </a:rPr>
              <a:t>Big Data Analytics for YouTube data</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
        <p:nvSpPr>
          <p:cNvPr id="4" name="TextBox 3">
            <a:extLst>
              <a:ext uri="{FF2B5EF4-FFF2-40B4-BE49-F238E27FC236}">
                <a16:creationId xmlns:a16="http://schemas.microsoft.com/office/drawing/2014/main" id="{C433131D-F6DA-A416-CF34-16CEC74053FB}"/>
              </a:ext>
            </a:extLst>
          </p:cNvPr>
          <p:cNvSpPr txBox="1"/>
          <p:nvPr/>
        </p:nvSpPr>
        <p:spPr>
          <a:xfrm>
            <a:off x="727363" y="152449"/>
            <a:ext cx="7803320" cy="584775"/>
          </a:xfrm>
          <a:prstGeom prst="rect">
            <a:avLst/>
          </a:prstGeom>
          <a:noFill/>
        </p:spPr>
        <p:txBody>
          <a:bodyPr wrap="square" rtlCol="0">
            <a:spAutoFit/>
          </a:bodyPr>
          <a:lstStyle/>
          <a:p>
            <a:pPr marL="76200" indent="0" algn="ctr">
              <a:buNone/>
            </a:pPr>
            <a:r>
              <a:rPr lang="en-US" sz="3200" dirty="0">
                <a:solidFill>
                  <a:schemeClr val="accent1"/>
                </a:solidFill>
                <a:latin typeface="Inter-Regular"/>
                <a:ea typeface="Inter-Regular"/>
                <a:sym typeface="Inter-Regular"/>
              </a:rPr>
              <a:t>OUR LEARNING</a:t>
            </a:r>
          </a:p>
        </p:txBody>
      </p:sp>
      <p:sp>
        <p:nvSpPr>
          <p:cNvPr id="5" name="TextBox 4">
            <a:extLst>
              <a:ext uri="{FF2B5EF4-FFF2-40B4-BE49-F238E27FC236}">
                <a16:creationId xmlns:a16="http://schemas.microsoft.com/office/drawing/2014/main" id="{254A893B-C976-C6DA-BB5E-446AF59F5F0F}"/>
              </a:ext>
            </a:extLst>
          </p:cNvPr>
          <p:cNvSpPr txBox="1"/>
          <p:nvPr/>
        </p:nvSpPr>
        <p:spPr>
          <a:xfrm>
            <a:off x="613317" y="737224"/>
            <a:ext cx="8087338" cy="4247317"/>
          </a:xfrm>
          <a:prstGeom prst="rect">
            <a:avLst/>
          </a:prstGeom>
          <a:noFill/>
        </p:spPr>
        <p:txBody>
          <a:bodyPr wrap="square" rtlCol="0">
            <a:spAutoFit/>
          </a:bodyPr>
          <a:lstStyle/>
          <a:p>
            <a:r>
              <a:rPr lang="en-US" sz="1600" dirty="0">
                <a:solidFill>
                  <a:srgbClr val="000000"/>
                </a:solidFill>
                <a:latin typeface="Inter-Regular" panose="020B0604020202020204" charset="0"/>
                <a:ea typeface="Inter-Regular" panose="020B0604020202020204" charset="0"/>
              </a:rPr>
              <a:t>We are going to work on multiple resources used for Data Engineering such as AWS, Data Lakes, SQL etc. and will learn how to integrate these into a project</a:t>
            </a:r>
            <a:endParaRPr lang="en-US" sz="1600" b="1" dirty="0">
              <a:solidFill>
                <a:srgbClr val="000000"/>
              </a:solidFill>
            </a:endParaRPr>
          </a:p>
          <a:p>
            <a:pPr marL="285750" indent="-285750">
              <a:buFont typeface="Wingdings" panose="05000000000000000000" pitchFamily="2" charset="2"/>
              <a:buChar char="§"/>
            </a:pPr>
            <a:r>
              <a:rPr lang="en-US" sz="1600" dirty="0">
                <a:solidFill>
                  <a:srgbClr val="000000"/>
                </a:solidFill>
              </a:rPr>
              <a:t>To build a data lake from scratch in Amazon S3</a:t>
            </a:r>
          </a:p>
          <a:p>
            <a:pPr marL="742950" lvl="1" indent="-285750">
              <a:buFont typeface="Wingdings" panose="05000000000000000000" pitchFamily="2" charset="2"/>
              <a:buChar char="§"/>
            </a:pPr>
            <a:r>
              <a:rPr lang="en-US" sz="1600" dirty="0">
                <a:solidFill>
                  <a:srgbClr val="000000"/>
                </a:solidFill>
              </a:rPr>
              <a:t>Joining Semi structured and structured data</a:t>
            </a:r>
          </a:p>
          <a:p>
            <a:pPr marL="285750" indent="-285750">
              <a:buFont typeface="Wingdings" panose="05000000000000000000" pitchFamily="2" charset="2"/>
              <a:buChar char="§"/>
            </a:pPr>
            <a:r>
              <a:rPr lang="en-US" sz="1600" dirty="0">
                <a:solidFill>
                  <a:srgbClr val="000000"/>
                </a:solidFill>
              </a:rPr>
              <a:t>Lake House architecture design</a:t>
            </a:r>
          </a:p>
          <a:p>
            <a:pPr marL="742950" lvl="1" indent="-285750">
              <a:buFont typeface="Wingdings" panose="05000000000000000000" pitchFamily="2" charset="2"/>
              <a:buChar char="§"/>
            </a:pPr>
            <a:r>
              <a:rPr lang="en-US" sz="1600" dirty="0">
                <a:solidFill>
                  <a:srgbClr val="000000"/>
                </a:solidFill>
              </a:rPr>
              <a:t>Cost and performance best practices</a:t>
            </a:r>
          </a:p>
          <a:p>
            <a:pPr marL="285750" indent="-285750">
              <a:buFont typeface="Wingdings" panose="05000000000000000000" pitchFamily="2" charset="2"/>
              <a:buChar char="§"/>
            </a:pPr>
            <a:r>
              <a:rPr lang="en-US" sz="1600" dirty="0">
                <a:solidFill>
                  <a:srgbClr val="000000"/>
                </a:solidFill>
              </a:rPr>
              <a:t>Data Lake vs Data Warehouse</a:t>
            </a:r>
          </a:p>
          <a:p>
            <a:pPr marL="285750" indent="-285750">
              <a:buFont typeface="Wingdings" panose="05000000000000000000" pitchFamily="2" charset="2"/>
              <a:buChar char="§"/>
            </a:pPr>
            <a:r>
              <a:rPr lang="en-US" sz="1600" dirty="0">
                <a:solidFill>
                  <a:srgbClr val="000000"/>
                </a:solidFill>
              </a:rPr>
              <a:t>Data Lake design in Layers and efficiently partition tables for cost performance</a:t>
            </a:r>
          </a:p>
          <a:p>
            <a:pPr marL="742950" lvl="1" indent="-285750">
              <a:buFont typeface="Wingdings" panose="05000000000000000000" pitchFamily="2" charset="2"/>
              <a:buChar char="§"/>
            </a:pPr>
            <a:r>
              <a:rPr lang="en-US" sz="1600" dirty="0">
                <a:solidFill>
                  <a:srgbClr val="000000"/>
                </a:solidFill>
              </a:rPr>
              <a:t>WORM (Write Once Read Many) Model</a:t>
            </a:r>
          </a:p>
          <a:p>
            <a:pPr marL="285750" indent="-285750">
              <a:buFont typeface="Wingdings" panose="05000000000000000000" pitchFamily="2" charset="2"/>
              <a:buChar char="§"/>
            </a:pPr>
            <a:r>
              <a:rPr lang="en-US" sz="1600" dirty="0">
                <a:solidFill>
                  <a:srgbClr val="000000"/>
                </a:solidFill>
              </a:rPr>
              <a:t>AWS Data Catalogue using AWS Glue</a:t>
            </a:r>
          </a:p>
          <a:p>
            <a:pPr marL="285750" indent="-285750">
              <a:buFont typeface="Wingdings" panose="05000000000000000000" pitchFamily="2" charset="2"/>
              <a:buChar char="§"/>
            </a:pPr>
            <a:r>
              <a:rPr lang="en-US" sz="1600" dirty="0">
                <a:solidFill>
                  <a:srgbClr val="000000"/>
                </a:solidFill>
              </a:rPr>
              <a:t>Writing ETL jobs using Apache Spark</a:t>
            </a:r>
          </a:p>
          <a:p>
            <a:pPr marL="285750" indent="-285750">
              <a:buFont typeface="Wingdings" panose="05000000000000000000" pitchFamily="2" charset="2"/>
              <a:buChar char="§"/>
            </a:pPr>
            <a:r>
              <a:rPr lang="en-US" sz="1600" dirty="0">
                <a:solidFill>
                  <a:srgbClr val="000000"/>
                </a:solidFill>
              </a:rPr>
              <a:t>Amazon SNS for alerting</a:t>
            </a:r>
          </a:p>
          <a:p>
            <a:pPr marL="285750" indent="-285750">
              <a:buFont typeface="Wingdings" panose="05000000000000000000" pitchFamily="2" charset="2"/>
              <a:buChar char="§"/>
            </a:pPr>
            <a:r>
              <a:rPr lang="en-US" sz="1600" dirty="0">
                <a:solidFill>
                  <a:srgbClr val="000000"/>
                </a:solidFill>
              </a:rPr>
              <a:t>SQL using AWS Athena and Spark SQL</a:t>
            </a:r>
          </a:p>
          <a:p>
            <a:pPr marL="742950" lvl="1" indent="-285750">
              <a:buFont typeface="Wingdings" panose="05000000000000000000" pitchFamily="2" charset="2"/>
              <a:buChar char="§"/>
            </a:pPr>
            <a:r>
              <a:rPr lang="en-US" sz="1600" dirty="0">
                <a:solidFill>
                  <a:srgbClr val="000000"/>
                </a:solidFill>
              </a:rPr>
              <a:t>Impact of querying the optimized layers</a:t>
            </a:r>
          </a:p>
          <a:p>
            <a:pPr marL="285750" indent="-285750">
              <a:buFont typeface="Wingdings" panose="05000000000000000000" pitchFamily="2" charset="2"/>
              <a:buChar char="§"/>
            </a:pPr>
            <a:r>
              <a:rPr lang="en-US" sz="1600" dirty="0">
                <a:solidFill>
                  <a:srgbClr val="000000"/>
                </a:solidFill>
              </a:rPr>
              <a:t>Ingest data incrementally and schema evolution</a:t>
            </a:r>
          </a:p>
          <a:p>
            <a:pPr marL="285750" indent="-285750">
              <a:buFont typeface="Wingdings" panose="05000000000000000000" pitchFamily="2" charset="2"/>
              <a:buChar char="§"/>
            </a:pPr>
            <a:r>
              <a:rPr lang="en-US" sz="1600" dirty="0">
                <a:solidFill>
                  <a:srgbClr val="000000"/>
                </a:solidFill>
              </a:rPr>
              <a:t>BI dashboards in Amazon Quicksight</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2700006" scaled="0"/>
        </a:gradFill>
        <a:effectLst/>
      </p:bgPr>
    </p:bg>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661639" y="164034"/>
            <a:ext cx="7820722" cy="494713"/>
          </a:xfrm>
          <a:prstGeom prst="rect">
            <a:avLst/>
          </a:prstGeom>
        </p:spPr>
        <p:txBody>
          <a:bodyPr spcFirstLastPara="1" wrap="square" lIns="0" tIns="0" rIns="0" bIns="0" anchor="b" anchorCtr="0">
            <a:noAutofit/>
          </a:bodyPr>
          <a:lstStyle/>
          <a:p>
            <a:pPr algn="ctr"/>
            <a:r>
              <a:rPr lang="en-US" dirty="0"/>
              <a:t>DATA UNDERSTANDING</a:t>
            </a:r>
            <a:endParaRPr dirty="0"/>
          </a:p>
        </p:txBody>
      </p:sp>
      <p:sp>
        <p:nvSpPr>
          <p:cNvPr id="170" name="Google Shape;170;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A53AAE17-B8B6-F1EF-55A1-7CDA129E103D}"/>
              </a:ext>
            </a:extLst>
          </p:cNvPr>
          <p:cNvSpPr txBox="1"/>
          <p:nvPr/>
        </p:nvSpPr>
        <p:spPr>
          <a:xfrm>
            <a:off x="661639" y="945323"/>
            <a:ext cx="7820722" cy="3539430"/>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000000"/>
                </a:solidFill>
              </a:rPr>
              <a:t>YouTube (the world-famous video sharing website) maintains a list of the top trending videos on the platform</a:t>
            </a:r>
          </a:p>
          <a:p>
            <a:pPr marL="285750" indent="-285750">
              <a:buFont typeface="Wingdings" panose="05000000000000000000" pitchFamily="2" charset="2"/>
              <a:buChar char="§"/>
            </a:pPr>
            <a:r>
              <a:rPr lang="en-US" dirty="0">
                <a:solidFill>
                  <a:srgbClr val="000000"/>
                </a:solidFill>
              </a:rPr>
              <a:t>What is “Trending”?</a:t>
            </a:r>
          </a:p>
          <a:p>
            <a:pPr marL="742950" lvl="1" indent="-285750">
              <a:buFont typeface="Wingdings" panose="05000000000000000000" pitchFamily="2" charset="2"/>
              <a:buChar char="§"/>
            </a:pPr>
            <a:r>
              <a:rPr lang="en-US" dirty="0">
                <a:solidFill>
                  <a:srgbClr val="000000"/>
                </a:solidFill>
              </a:rPr>
              <a:t>YouTube uses a combination of factors including measuring users interactions (number of views, shares, comments and likes)</a:t>
            </a:r>
          </a:p>
          <a:p>
            <a:pPr marL="742950" lvl="1" indent="-285750">
              <a:buFont typeface="Wingdings" panose="05000000000000000000" pitchFamily="2" charset="2"/>
              <a:buChar char="§"/>
            </a:pPr>
            <a:r>
              <a:rPr lang="en-US" dirty="0">
                <a:solidFill>
                  <a:srgbClr val="000000"/>
                </a:solidFill>
              </a:rPr>
              <a:t>Note that they might not be the most-viewed videos overall for the calendar year</a:t>
            </a:r>
          </a:p>
          <a:p>
            <a:pPr marL="285750" indent="-285750">
              <a:buFont typeface="Wingdings" panose="05000000000000000000" pitchFamily="2" charset="2"/>
              <a:buChar char="§"/>
            </a:pPr>
            <a:r>
              <a:rPr lang="en-US" dirty="0">
                <a:solidFill>
                  <a:srgbClr val="000000"/>
                </a:solidFill>
              </a:rPr>
              <a:t>This dataset includes several months (and counting) of data on daily trending YouTube videos. Data is included for the US, GB, DE, CA, and FR regions (USA, Great Britain, Germany, Canada, and France, respectively), with up to 200 listed trending videos per day</a:t>
            </a:r>
          </a:p>
          <a:p>
            <a:pPr marL="742950" lvl="1" indent="-285750">
              <a:buFont typeface="Wingdings" panose="05000000000000000000" pitchFamily="2" charset="2"/>
              <a:buChar char="§"/>
            </a:pPr>
            <a:r>
              <a:rPr lang="en-US" dirty="0">
                <a:solidFill>
                  <a:srgbClr val="000000"/>
                </a:solidFill>
              </a:rPr>
              <a:t>Each region’s data is in a separate file. </a:t>
            </a:r>
          </a:p>
          <a:p>
            <a:pPr marL="742950" lvl="1" indent="-285750">
              <a:buFont typeface="Wingdings" panose="05000000000000000000" pitchFamily="2" charset="2"/>
              <a:buChar char="§"/>
            </a:pPr>
            <a:r>
              <a:rPr lang="en-US" dirty="0">
                <a:solidFill>
                  <a:srgbClr val="000000"/>
                </a:solidFill>
              </a:rPr>
              <a:t>Data includes the video title, channel title, publish time, tags, views, likes and dislikes, description, and comment count</a:t>
            </a:r>
          </a:p>
          <a:p>
            <a:pPr marL="742950" lvl="1" indent="-285750">
              <a:buFont typeface="Wingdings" panose="05000000000000000000" pitchFamily="2" charset="2"/>
              <a:buChar char="§"/>
            </a:pPr>
            <a:r>
              <a:rPr lang="en-US" dirty="0">
                <a:solidFill>
                  <a:srgbClr val="000000"/>
                </a:solidFill>
              </a:rPr>
              <a:t>We will be working with only US data for this project</a:t>
            </a:r>
          </a:p>
          <a:p>
            <a:pPr marL="285750" indent="-285750">
              <a:buFont typeface="Wingdings" panose="05000000000000000000" pitchFamily="2" charset="2"/>
              <a:buChar char="§"/>
            </a:pPr>
            <a:r>
              <a:rPr lang="en-US" dirty="0">
                <a:solidFill>
                  <a:srgbClr val="000000"/>
                </a:solidFill>
              </a:rPr>
              <a:t>This dataset was collected using the YouTube API</a:t>
            </a:r>
          </a:p>
          <a:p>
            <a:pPr marL="285750" indent="-285750">
              <a:buFont typeface="Wingdings" panose="05000000000000000000" pitchFamily="2" charset="2"/>
              <a:buChar char="§"/>
            </a:pPr>
            <a:r>
              <a:rPr lang="en-US" dirty="0">
                <a:solidFill>
                  <a:srgbClr val="000000"/>
                </a:solidFill>
              </a:rPr>
              <a:t>Link: </a:t>
            </a:r>
            <a:r>
              <a:rPr lang="en-US" dirty="0">
                <a:solidFill>
                  <a:srgbClr val="000000"/>
                </a:solidFill>
                <a:hlinkClick r:id="rId4"/>
              </a:rPr>
              <a:t>https://www.kaggle.com/datasets/datasnaek/youtube-new?select=USvideos.csv</a:t>
            </a:r>
            <a:endParaRPr lang="en-US" dirty="0">
              <a:solidFill>
                <a:srgbClr val="000000"/>
              </a:solidFill>
            </a:endParaRPr>
          </a:p>
          <a:p>
            <a:endParaRPr lang="en-US" dirty="0"/>
          </a:p>
        </p:txBody>
      </p:sp>
    </p:spTree>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8D65976F-4120-5932-9D4B-814D1D72B1D8}"/>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CHALLENGES WORKING WITH BIG DATA</a:t>
            </a:r>
          </a:p>
        </p:txBody>
      </p:sp>
      <p:pic>
        <p:nvPicPr>
          <p:cNvPr id="4" name="Picture 3" descr="A picture containing chart&#10;&#10;Description automatically generated">
            <a:extLst>
              <a:ext uri="{FF2B5EF4-FFF2-40B4-BE49-F238E27FC236}">
                <a16:creationId xmlns:a16="http://schemas.microsoft.com/office/drawing/2014/main" id="{BA9AB494-056B-6BE3-1113-666F99EDB596}"/>
              </a:ext>
            </a:extLst>
          </p:cNvPr>
          <p:cNvPicPr>
            <a:picLocks noChangeAspect="1"/>
          </p:cNvPicPr>
          <p:nvPr/>
        </p:nvPicPr>
        <p:blipFill>
          <a:blip r:embed="rId3"/>
          <a:stretch>
            <a:fillRect/>
          </a:stretch>
        </p:blipFill>
        <p:spPr>
          <a:xfrm>
            <a:off x="367990" y="840806"/>
            <a:ext cx="8408020" cy="38304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NEXT STEPS</a:t>
            </a:r>
          </a:p>
        </p:txBody>
      </p:sp>
      <p:sp>
        <p:nvSpPr>
          <p:cNvPr id="4" name="TextBox 3">
            <a:extLst>
              <a:ext uri="{FF2B5EF4-FFF2-40B4-BE49-F238E27FC236}">
                <a16:creationId xmlns:a16="http://schemas.microsoft.com/office/drawing/2014/main" id="{E150C2DD-060C-4666-86D3-4AA0419AFFF8}"/>
              </a:ext>
            </a:extLst>
          </p:cNvPr>
          <p:cNvSpPr txBox="1"/>
          <p:nvPr/>
        </p:nvSpPr>
        <p:spPr>
          <a:xfrm>
            <a:off x="661639" y="945323"/>
            <a:ext cx="7820722" cy="1384995"/>
          </a:xfrm>
          <a:prstGeom prst="rect">
            <a:avLst/>
          </a:prstGeom>
          <a:noFill/>
        </p:spPr>
        <p:txBody>
          <a:bodyPr wrap="square" rtlCol="0">
            <a:spAutoFit/>
          </a:bodyPr>
          <a:lstStyle/>
          <a:p>
            <a:pPr marL="285750" indent="-285750">
              <a:buFont typeface="Wingdings" panose="05000000000000000000" pitchFamily="2" charset="2"/>
              <a:buChar char="§"/>
            </a:pPr>
            <a:r>
              <a:rPr lang="en-US" dirty="0"/>
              <a:t>To create an architecture describing the flow of the project</a:t>
            </a:r>
          </a:p>
          <a:p>
            <a:pPr marL="285750" indent="-285750">
              <a:buFont typeface="Wingdings" panose="05000000000000000000" pitchFamily="2" charset="2"/>
              <a:buChar char="§"/>
            </a:pPr>
            <a:r>
              <a:rPr lang="en-US" dirty="0"/>
              <a:t>Research and develop the concepts of Data Engineering, AWS and cloud in to project</a:t>
            </a:r>
          </a:p>
          <a:p>
            <a:pPr marL="285750" indent="-285750">
              <a:buFont typeface="Wingdings" panose="05000000000000000000" pitchFamily="2" charset="2"/>
              <a:buChar char="§"/>
            </a:pPr>
            <a:r>
              <a:rPr lang="en-US" dirty="0">
                <a:solidFill>
                  <a:srgbClr val="000000"/>
                </a:solidFill>
              </a:rPr>
              <a:t>Analyze the YouTube data to generate some interesting insights</a:t>
            </a:r>
          </a:p>
          <a:p>
            <a:pPr marL="285750" indent="-285750">
              <a:buFont typeface="Wingdings" panose="05000000000000000000" pitchFamily="2" charset="2"/>
              <a:buChar char="§"/>
            </a:pPr>
            <a:r>
              <a:rPr lang="en-US" dirty="0"/>
              <a:t>Build seamless data pipelines</a:t>
            </a:r>
          </a:p>
          <a:p>
            <a:pPr marL="285750" indent="-285750">
              <a:buFont typeface="Wingdings" panose="05000000000000000000" pitchFamily="2" charset="2"/>
              <a:buChar char="§"/>
            </a:pPr>
            <a:r>
              <a:rPr lang="en-US" dirty="0"/>
              <a:t>Build dashboard with the analysis</a:t>
            </a:r>
          </a:p>
          <a:p>
            <a:pPr marL="285750" indent="-285750">
              <a:buFont typeface="Wingdings" panose="05000000000000000000" pitchFamily="2" charset="2"/>
              <a:buChar char="§"/>
            </a:pPr>
            <a:r>
              <a:rPr lang="en-US" dirty="0"/>
              <a:t>And Last, automate the whole process using batch processing</a:t>
            </a:r>
          </a:p>
        </p:txBody>
      </p:sp>
    </p:spTree>
    <p:extLst>
      <p:ext uri="{BB962C8B-B14F-4D97-AF65-F5344CB8AC3E}">
        <p14:creationId xmlns:p14="http://schemas.microsoft.com/office/powerpoint/2010/main" val="57768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4"/>
          <p:cNvSpPr txBox="1">
            <a:spLocks noGrp="1"/>
          </p:cNvSpPr>
          <p:nvPr>
            <p:ph type="ctrTitle" idx="4294967295"/>
          </p:nvPr>
        </p:nvSpPr>
        <p:spPr>
          <a:xfrm>
            <a:off x="1627200" y="2087100"/>
            <a:ext cx="5889600" cy="969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5400" dirty="0"/>
              <a:t>Thank </a:t>
            </a:r>
            <a:r>
              <a:rPr lang="en-IN" sz="5400" dirty="0"/>
              <a:t>You</a:t>
            </a:r>
            <a:r>
              <a:rPr lang="en" sz="5400" dirty="0"/>
              <a:t>!</a:t>
            </a:r>
            <a:endParaRPr sz="5400" dirty="0"/>
          </a:p>
        </p:txBody>
      </p:sp>
      <p:sp>
        <p:nvSpPr>
          <p:cNvPr id="326" name="Google Shape;326;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50" y="836000"/>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CONTENTS</a:t>
            </a:r>
            <a:endParaRPr dirty="0"/>
          </a:p>
        </p:txBody>
      </p:sp>
      <p:sp>
        <p:nvSpPr>
          <p:cNvPr id="64" name="Google Shape;64;p13"/>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en-US" sz="1600" dirty="0"/>
              <a:t>MEET THE TEAM</a:t>
            </a:r>
          </a:p>
          <a:p>
            <a:pPr>
              <a:buFont typeface="Wingdings" panose="05000000000000000000" pitchFamily="2" charset="2"/>
              <a:buChar char="§"/>
            </a:pPr>
            <a:r>
              <a:rPr lang="en-US" sz="1600" dirty="0"/>
              <a:t>PROJECT OVERVIEW</a:t>
            </a:r>
          </a:p>
          <a:p>
            <a:pPr>
              <a:buFont typeface="Wingdings" panose="05000000000000000000" pitchFamily="2" charset="2"/>
              <a:buChar char="§"/>
            </a:pPr>
            <a:r>
              <a:rPr lang="en-US" sz="1600" dirty="0"/>
              <a:t>BUSINESS UNDERSTANDING</a:t>
            </a:r>
          </a:p>
          <a:p>
            <a:pPr>
              <a:buFont typeface="Wingdings" panose="05000000000000000000" pitchFamily="2" charset="2"/>
              <a:buChar char="§"/>
            </a:pPr>
            <a:r>
              <a:rPr lang="en-US" sz="1600" dirty="0"/>
              <a:t>SUCCESS MEASURES FOR THE PROJECT</a:t>
            </a:r>
          </a:p>
          <a:p>
            <a:pPr>
              <a:buFont typeface="Wingdings" panose="05000000000000000000" pitchFamily="2" charset="2"/>
              <a:buChar char="§"/>
            </a:pPr>
            <a:r>
              <a:rPr lang="en-US" sz="1600" dirty="0"/>
              <a:t>OUR LEARNING</a:t>
            </a:r>
          </a:p>
          <a:p>
            <a:pPr>
              <a:buFont typeface="Wingdings" panose="05000000000000000000" pitchFamily="2" charset="2"/>
              <a:buChar char="§"/>
            </a:pPr>
            <a:r>
              <a:rPr lang="en-US" sz="1600" dirty="0"/>
              <a:t>CHALLENGES</a:t>
            </a:r>
          </a:p>
          <a:p>
            <a:pPr>
              <a:buFont typeface="Wingdings" panose="05000000000000000000" pitchFamily="2" charset="2"/>
              <a:buChar char="§"/>
            </a:pPr>
            <a:r>
              <a:rPr lang="en-US" sz="1600" dirty="0"/>
              <a:t>NEXT STEPS</a:t>
            </a:r>
          </a:p>
          <a:p>
            <a:pPr marL="0" lvl="0" indent="0" algn="l" rtl="0">
              <a:spcBef>
                <a:spcPts val="600"/>
              </a:spcBef>
              <a:spcAft>
                <a:spcPts val="0"/>
              </a:spcAft>
              <a:buClr>
                <a:schemeClr val="dk1"/>
              </a:buClr>
              <a:buSzPts val="1100"/>
              <a:buFont typeface="Arial"/>
              <a:buNone/>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36808DCC-DA37-3F39-FCF6-F3CB8C92CED9}"/>
              </a:ext>
            </a:extLst>
          </p:cNvPr>
          <p:cNvPicPr>
            <a:picLocks noChangeAspect="1"/>
          </p:cNvPicPr>
          <p:nvPr/>
        </p:nvPicPr>
        <p:blipFill>
          <a:blip r:embed="rId3"/>
          <a:stretch>
            <a:fillRect/>
          </a:stretch>
        </p:blipFill>
        <p:spPr>
          <a:xfrm>
            <a:off x="5025452" y="1937312"/>
            <a:ext cx="1445196" cy="1425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E1958878-12A6-44FE-8EE2-8664BF49C787}"/>
              </a:ext>
            </a:extLst>
          </p:cNvPr>
          <p:cNvPicPr>
            <a:picLocks noChangeAspect="1"/>
          </p:cNvPicPr>
          <p:nvPr/>
        </p:nvPicPr>
        <p:blipFill>
          <a:blip r:embed="rId4"/>
          <a:stretch>
            <a:fillRect/>
          </a:stretch>
        </p:blipFill>
        <p:spPr>
          <a:xfrm>
            <a:off x="7409225" y="1914770"/>
            <a:ext cx="1017348" cy="1425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8DEE5D2A-8419-4F42-869D-0CB928C89F6B}"/>
              </a:ext>
            </a:extLst>
          </p:cNvPr>
          <p:cNvPicPr>
            <a:picLocks noChangeAspect="1"/>
          </p:cNvPicPr>
          <p:nvPr/>
        </p:nvPicPr>
        <p:blipFill rotWithShape="1">
          <a:blip r:embed="rId5"/>
          <a:srcRect l="14247" t="24255" r="16306" b="10700"/>
          <a:stretch/>
        </p:blipFill>
        <p:spPr>
          <a:xfrm>
            <a:off x="2934609" y="1937313"/>
            <a:ext cx="1332075" cy="14251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D18EF40D-BDFD-4BFE-9E6E-9B43B34E59BE}"/>
              </a:ext>
            </a:extLst>
          </p:cNvPr>
          <p:cNvPicPr>
            <a:picLocks noChangeAspect="1"/>
          </p:cNvPicPr>
          <p:nvPr/>
        </p:nvPicPr>
        <p:blipFill>
          <a:blip r:embed="rId6"/>
          <a:stretch>
            <a:fillRect/>
          </a:stretch>
        </p:blipFill>
        <p:spPr>
          <a:xfrm>
            <a:off x="904393" y="1935928"/>
            <a:ext cx="1069880" cy="14265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9E26608F-B7E9-41FC-B4D6-F1C7159F7EF3}"/>
              </a:ext>
            </a:extLst>
          </p:cNvPr>
          <p:cNvSpPr/>
          <p:nvPr/>
        </p:nvSpPr>
        <p:spPr>
          <a:xfrm>
            <a:off x="787207" y="0"/>
            <a:ext cx="7628237" cy="1261884"/>
          </a:xfrm>
          <a:prstGeom prst="rect">
            <a:avLst/>
          </a:prstGeom>
        </p:spPr>
        <p:txBody>
          <a:bodyPr wrap="square">
            <a:spAutoFit/>
          </a:bodyPr>
          <a:lstStyle/>
          <a:p>
            <a:pPr algn="ctr"/>
            <a:r>
              <a:rPr lang="en-IN" sz="3200" dirty="0">
                <a:solidFill>
                  <a:schemeClr val="accent1"/>
                </a:solidFill>
                <a:latin typeface="Inter-Regular"/>
                <a:ea typeface="Inter-Regular"/>
                <a:sym typeface="Inter-Regular"/>
              </a:rPr>
              <a:t>MEET THE TEAM</a:t>
            </a:r>
            <a:br>
              <a:rPr lang="en-IN" dirty="0">
                <a:latin typeface="Calibri" panose="020F0502020204030204" pitchFamily="34" charset="0"/>
                <a:cs typeface="Calibri" panose="020F0502020204030204" pitchFamily="34" charset="0"/>
              </a:rPr>
            </a:br>
            <a:r>
              <a:rPr lang="en-US" dirty="0">
                <a:solidFill>
                  <a:schemeClr val="dk1"/>
                </a:solidFill>
                <a:latin typeface="Inter-Regular"/>
                <a:ea typeface="Inter-Regular"/>
                <a:cs typeface="Calibri" panose="020F0502020204030204" pitchFamily="34" charset="0"/>
                <a:sym typeface="Inter-Regular"/>
              </a:rPr>
              <a:t>DSCI 6007-01</a:t>
            </a:r>
            <a:r>
              <a:rPr lang="en-US" dirty="0">
                <a:solidFill>
                  <a:schemeClr val="dk1"/>
                </a:solidFill>
                <a:latin typeface="Inter-Regular"/>
                <a:ea typeface="Inter-Regular"/>
                <a:sym typeface="Inter-Regular"/>
              </a:rPr>
              <a:t> Distributed and Scalable Data Engineering Group 7 – Spring’23</a:t>
            </a:r>
            <a:br>
              <a:rPr lang="en-US" dirty="0">
                <a:solidFill>
                  <a:schemeClr val="dk1"/>
                </a:solidFill>
                <a:latin typeface="Inter-Regular"/>
                <a:ea typeface="Inter-Regular"/>
                <a:sym typeface="Inter-Regular"/>
              </a:rPr>
            </a:br>
            <a:r>
              <a:rPr lang="en-US" dirty="0">
                <a:solidFill>
                  <a:schemeClr val="dk1"/>
                </a:solidFill>
                <a:latin typeface="Inter-Regular"/>
                <a:ea typeface="Inter-Regular"/>
                <a:sym typeface="Inter-Regular"/>
              </a:rPr>
              <a:t>(https://github.com/sahil095/DSCI6007-01_Group7) </a:t>
            </a:r>
            <a:br>
              <a:rPr lang="en-US" dirty="0">
                <a:solidFill>
                  <a:schemeClr val="dk1"/>
                </a:solidFill>
                <a:latin typeface="Inter-Regular"/>
                <a:ea typeface="Inter-Regular"/>
                <a:sym typeface="Inter-Regular"/>
              </a:rPr>
            </a:br>
            <a:endParaRPr lang="en-IN" sz="1600" dirty="0">
              <a:solidFill>
                <a:schemeClr val="dk1"/>
              </a:solidFill>
              <a:latin typeface="Inter-Regular"/>
              <a:ea typeface="Inter-Regular"/>
              <a:sym typeface="Inter-Regular"/>
            </a:endParaRPr>
          </a:p>
        </p:txBody>
      </p:sp>
      <p:sp>
        <p:nvSpPr>
          <p:cNvPr id="12" name="Google Shape;81;p17">
            <a:extLst>
              <a:ext uri="{FF2B5EF4-FFF2-40B4-BE49-F238E27FC236}">
                <a16:creationId xmlns:a16="http://schemas.microsoft.com/office/drawing/2014/main" id="{D9BE8641-022A-470D-A0AC-626AD2845FBF}"/>
              </a:ext>
            </a:extLst>
          </p:cNvPr>
          <p:cNvSpPr/>
          <p:nvPr/>
        </p:nvSpPr>
        <p:spPr>
          <a:xfrm>
            <a:off x="532609" y="3662934"/>
            <a:ext cx="1753391" cy="93451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1000" dirty="0">
                <a:solidFill>
                  <a:schemeClr val="dk1"/>
                </a:solidFill>
                <a:latin typeface="Inter-Regular"/>
                <a:ea typeface="Inter-Regular"/>
                <a:sym typeface="Roboto"/>
              </a:rPr>
              <a:t>Sahil Sehgal</a:t>
            </a:r>
            <a:br>
              <a:rPr lang="en" sz="1000" dirty="0">
                <a:solidFill>
                  <a:schemeClr val="dk1"/>
                </a:solidFill>
                <a:latin typeface="Inter-Regular"/>
                <a:ea typeface="Inter-Regular"/>
                <a:sym typeface="Roboto"/>
              </a:rPr>
            </a:br>
            <a:r>
              <a:rPr lang="en" sz="1000" dirty="0">
                <a:solidFill>
                  <a:schemeClr val="dk1"/>
                </a:solidFill>
                <a:latin typeface="Inter-Regular"/>
                <a:ea typeface="Inter-Regular"/>
                <a:sym typeface="Roboto"/>
              </a:rPr>
              <a:t> </a:t>
            </a:r>
            <a:r>
              <a:rPr lang="en-IN" sz="1000" dirty="0">
                <a:solidFill>
                  <a:schemeClr val="dk1"/>
                </a:solidFill>
                <a:latin typeface="Inter-Regular"/>
                <a:ea typeface="Inter-Regular"/>
                <a:sym typeface="Roboto"/>
              </a:rPr>
              <a:t>Team Leader</a:t>
            </a:r>
          </a:p>
          <a:p>
            <a:pPr marL="0" marR="0" lvl="0" indent="0" algn="ctr" rtl="0">
              <a:spcBef>
                <a:spcPts val="0"/>
              </a:spcBef>
              <a:spcAft>
                <a:spcPts val="0"/>
              </a:spcAft>
              <a:buNone/>
            </a:pPr>
            <a:r>
              <a:rPr lang="en-US" sz="1000" dirty="0">
                <a:solidFill>
                  <a:schemeClr val="dk1"/>
                </a:solidFill>
                <a:latin typeface="Inter-Regular"/>
                <a:ea typeface="Inter-Regular"/>
                <a:sym typeface="Roboto"/>
              </a:rPr>
              <a:t>Business Development </a:t>
            </a:r>
            <a:r>
              <a:rPr lang="en-IN" sz="1000" dirty="0">
                <a:solidFill>
                  <a:schemeClr val="dk1"/>
                </a:solidFill>
                <a:latin typeface="Inter-Regular"/>
                <a:ea typeface="Inter-Regular"/>
                <a:sym typeface="Roboto"/>
              </a:rPr>
              <a:t>and AWS</a:t>
            </a:r>
          </a:p>
          <a:p>
            <a:pPr marL="0" marR="0" lvl="0" indent="0" algn="ctr" rtl="0">
              <a:spcBef>
                <a:spcPts val="0"/>
              </a:spcBef>
              <a:spcAft>
                <a:spcPts val="0"/>
              </a:spcAft>
              <a:buNone/>
            </a:pPr>
            <a:r>
              <a:rPr lang="en-US" sz="1000" dirty="0">
                <a:solidFill>
                  <a:schemeClr val="dk1"/>
                </a:solidFill>
                <a:latin typeface="Inter-Regular"/>
                <a:ea typeface="Inter-Regular"/>
                <a:sym typeface="Roboto"/>
              </a:rPr>
              <a:t>s</a:t>
            </a:r>
            <a:r>
              <a:rPr lang="en-IN" sz="1000" dirty="0">
                <a:solidFill>
                  <a:schemeClr val="dk1"/>
                </a:solidFill>
                <a:latin typeface="Inter-Regular"/>
                <a:ea typeface="Inter-Regular"/>
                <a:sym typeface="Roboto"/>
              </a:rPr>
              <a:t>sehg1@unh.newhaven.edu</a:t>
            </a:r>
            <a:endParaRPr sz="1000" dirty="0">
              <a:solidFill>
                <a:schemeClr val="dk1"/>
              </a:solidFill>
              <a:latin typeface="Inter-Regular"/>
              <a:ea typeface="Inter-Regular"/>
              <a:sym typeface="Roboto"/>
            </a:endParaRPr>
          </a:p>
        </p:txBody>
      </p:sp>
      <p:sp>
        <p:nvSpPr>
          <p:cNvPr id="13" name="Google Shape;81;p17">
            <a:extLst>
              <a:ext uri="{FF2B5EF4-FFF2-40B4-BE49-F238E27FC236}">
                <a16:creationId xmlns:a16="http://schemas.microsoft.com/office/drawing/2014/main" id="{E08D072F-F7BE-4876-B438-2E3F428694DA}"/>
              </a:ext>
            </a:extLst>
          </p:cNvPr>
          <p:cNvSpPr/>
          <p:nvPr/>
        </p:nvSpPr>
        <p:spPr>
          <a:xfrm>
            <a:off x="2714201" y="3662932"/>
            <a:ext cx="1802269" cy="934517"/>
          </a:xfrm>
          <a:prstGeom prst="rect">
            <a:avLst/>
          </a:prstGeom>
          <a:noFill/>
          <a:ln>
            <a:noFill/>
          </a:ln>
        </p:spPr>
        <p:txBody>
          <a:bodyPr spcFirstLastPara="1" wrap="square" lIns="0" tIns="0" rIns="0" bIns="0" anchor="ctr" anchorCtr="0">
            <a:noAutofit/>
          </a:bodyPr>
          <a:lstStyle/>
          <a:p>
            <a:pPr algn="ctr"/>
            <a:r>
              <a:rPr lang="en-IN" sz="1000" dirty="0">
                <a:solidFill>
                  <a:schemeClr val="dk1"/>
                </a:solidFill>
                <a:latin typeface="Inter-Regular"/>
                <a:ea typeface="Inter-Regular"/>
                <a:sym typeface="Roboto"/>
              </a:rPr>
              <a:t>Deepti Vachana</a:t>
            </a:r>
          </a:p>
          <a:p>
            <a:pPr algn="ctr"/>
            <a:r>
              <a:rPr lang="en-US" sz="1000" dirty="0">
                <a:solidFill>
                  <a:schemeClr val="dk1"/>
                </a:solidFill>
                <a:latin typeface="Inter-Regular"/>
                <a:ea typeface="Inter-Regular"/>
                <a:sym typeface="Roboto"/>
              </a:rPr>
              <a:t>Business Understanding, </a:t>
            </a:r>
            <a:r>
              <a:rPr lang="en-IN" sz="1000" dirty="0">
                <a:solidFill>
                  <a:schemeClr val="dk1"/>
                </a:solidFill>
                <a:latin typeface="Inter-Regular"/>
                <a:ea typeface="Inter-Regular"/>
                <a:sym typeface="Roboto"/>
              </a:rPr>
              <a:t>Data Visualization and AWS </a:t>
            </a:r>
            <a:r>
              <a:rPr lang="en-US" sz="1000" dirty="0">
                <a:solidFill>
                  <a:schemeClr val="dk1"/>
                </a:solidFill>
                <a:latin typeface="Inter-Regular"/>
                <a:ea typeface="Inter-Regular"/>
                <a:sym typeface="Roboto"/>
              </a:rPr>
              <a:t>vmaha3@unh.newhaven.edu</a:t>
            </a:r>
            <a:endParaRPr sz="1000" dirty="0">
              <a:solidFill>
                <a:schemeClr val="dk1"/>
              </a:solidFill>
              <a:latin typeface="Inter-Regular"/>
              <a:ea typeface="Inter-Regular"/>
              <a:sym typeface="Roboto"/>
            </a:endParaRPr>
          </a:p>
        </p:txBody>
      </p:sp>
      <p:sp>
        <p:nvSpPr>
          <p:cNvPr id="14" name="Google Shape;81;p17">
            <a:extLst>
              <a:ext uri="{FF2B5EF4-FFF2-40B4-BE49-F238E27FC236}">
                <a16:creationId xmlns:a16="http://schemas.microsoft.com/office/drawing/2014/main" id="{6DDE74A9-D684-4E14-8931-CFD1CECB7CED}"/>
              </a:ext>
            </a:extLst>
          </p:cNvPr>
          <p:cNvSpPr/>
          <p:nvPr/>
        </p:nvSpPr>
        <p:spPr>
          <a:xfrm>
            <a:off x="4895793" y="3662932"/>
            <a:ext cx="1753391" cy="934517"/>
          </a:xfrm>
          <a:prstGeom prst="rect">
            <a:avLst/>
          </a:prstGeom>
          <a:noFill/>
          <a:ln>
            <a:noFill/>
          </a:ln>
        </p:spPr>
        <p:txBody>
          <a:bodyPr spcFirstLastPara="1" wrap="square" lIns="0" tIns="0" rIns="0" bIns="0" anchor="ctr" anchorCtr="0">
            <a:noAutofit/>
          </a:bodyPr>
          <a:lstStyle/>
          <a:p>
            <a:pPr marL="0" lvl="0" indent="0" algn="ctr">
              <a:buFont typeface="Arial"/>
              <a:buNone/>
            </a:pPr>
            <a:r>
              <a:rPr lang="en-IN" sz="1000" dirty="0">
                <a:solidFill>
                  <a:schemeClr val="dk1"/>
                </a:solidFill>
                <a:latin typeface="Inter-Regular"/>
                <a:ea typeface="Inter-Regular"/>
                <a:sym typeface="Roboto"/>
              </a:rPr>
              <a:t>Shiva Kumar</a:t>
            </a:r>
          </a:p>
          <a:p>
            <a:pPr marL="0" lvl="0" indent="0" algn="ctr">
              <a:buFont typeface="Arial"/>
              <a:buNone/>
            </a:pPr>
            <a:r>
              <a:rPr lang="en-US" sz="1000" dirty="0">
                <a:solidFill>
                  <a:schemeClr val="dk1"/>
                </a:solidFill>
                <a:latin typeface="Inter-Regular"/>
                <a:ea typeface="Inter-Regular"/>
                <a:sym typeface="Roboto"/>
              </a:rPr>
              <a:t>Dashboard and AWS</a:t>
            </a:r>
            <a:endParaRPr lang="en-IN" sz="1000" dirty="0">
              <a:solidFill>
                <a:schemeClr val="dk1"/>
              </a:solidFill>
              <a:latin typeface="Inter-Regular"/>
              <a:ea typeface="Inter-Regular"/>
              <a:sym typeface="Roboto"/>
            </a:endParaRPr>
          </a:p>
          <a:p>
            <a:pPr lvl="0" algn="ctr"/>
            <a:r>
              <a:rPr lang="en-US" sz="1000" dirty="0">
                <a:solidFill>
                  <a:schemeClr val="dk1"/>
                </a:solidFill>
                <a:latin typeface="Inter-Regular"/>
                <a:ea typeface="Inter-Regular"/>
                <a:sym typeface="Roboto"/>
              </a:rPr>
              <a:t>slakk9@unh.newhaven.edu</a:t>
            </a:r>
            <a:endParaRPr sz="1000" dirty="0">
              <a:solidFill>
                <a:schemeClr val="dk1"/>
              </a:solidFill>
              <a:latin typeface="Inter-Regular"/>
              <a:ea typeface="Inter-Regular"/>
              <a:sym typeface="Roboto"/>
            </a:endParaRPr>
          </a:p>
        </p:txBody>
      </p:sp>
      <p:sp>
        <p:nvSpPr>
          <p:cNvPr id="15" name="Google Shape;81;p17">
            <a:extLst>
              <a:ext uri="{FF2B5EF4-FFF2-40B4-BE49-F238E27FC236}">
                <a16:creationId xmlns:a16="http://schemas.microsoft.com/office/drawing/2014/main" id="{444C861F-26F9-4323-BF93-2CDD820A3BB5}"/>
              </a:ext>
            </a:extLst>
          </p:cNvPr>
          <p:cNvSpPr/>
          <p:nvPr/>
        </p:nvSpPr>
        <p:spPr>
          <a:xfrm>
            <a:off x="7028507" y="3662932"/>
            <a:ext cx="1753391" cy="934517"/>
          </a:xfrm>
          <a:prstGeom prst="rect">
            <a:avLst/>
          </a:prstGeom>
          <a:noFill/>
          <a:ln>
            <a:noFill/>
          </a:ln>
        </p:spPr>
        <p:txBody>
          <a:bodyPr spcFirstLastPara="1" wrap="square" lIns="0" tIns="0" rIns="0" bIns="0" anchor="ctr" anchorCtr="0">
            <a:noAutofit/>
          </a:bodyPr>
          <a:lstStyle/>
          <a:p>
            <a:pPr algn="ctr"/>
            <a:r>
              <a:rPr lang="en-IN" sz="1000" dirty="0">
                <a:solidFill>
                  <a:schemeClr val="dk1"/>
                </a:solidFill>
                <a:latin typeface="Inter-Regular"/>
                <a:ea typeface="Inter-Regular"/>
                <a:sym typeface="Roboto"/>
              </a:rPr>
              <a:t>Krishna Surendra</a:t>
            </a:r>
          </a:p>
          <a:p>
            <a:pPr algn="ctr"/>
            <a:r>
              <a:rPr lang="en-US" sz="1000" dirty="0">
                <a:solidFill>
                  <a:schemeClr val="dk1"/>
                </a:solidFill>
                <a:latin typeface="Inter-Regular"/>
                <a:ea typeface="Inter-Regular"/>
                <a:sym typeface="Roboto"/>
              </a:rPr>
              <a:t>Data pipeline using AWS and SQL</a:t>
            </a:r>
          </a:p>
          <a:p>
            <a:pPr algn="ctr"/>
            <a:r>
              <a:rPr lang="en-IN" sz="1000" dirty="0">
                <a:solidFill>
                  <a:schemeClr val="dk1"/>
                </a:solidFill>
                <a:latin typeface="Inter-Regular"/>
                <a:ea typeface="Inter-Regular"/>
                <a:sym typeface="Roboto"/>
              </a:rPr>
              <a:t>kpale1@unh.newhaven.edu</a:t>
            </a:r>
          </a:p>
        </p:txBody>
      </p:sp>
    </p:spTree>
    <p:extLst>
      <p:ext uri="{BB962C8B-B14F-4D97-AF65-F5344CB8AC3E}">
        <p14:creationId xmlns:p14="http://schemas.microsoft.com/office/powerpoint/2010/main" val="354624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460917" y="302855"/>
            <a:ext cx="8110654" cy="4421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PROJECT OVERVIEW</a:t>
            </a:r>
            <a:endParaRPr dirty="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a:extLst>
              <a:ext uri="{FF2B5EF4-FFF2-40B4-BE49-F238E27FC236}">
                <a16:creationId xmlns:a16="http://schemas.microsoft.com/office/drawing/2014/main" id="{AC866F38-ACE3-8CCC-6C4A-CA4509D7BA04}"/>
              </a:ext>
            </a:extLst>
          </p:cNvPr>
          <p:cNvSpPr txBox="1"/>
          <p:nvPr/>
        </p:nvSpPr>
        <p:spPr>
          <a:xfrm>
            <a:off x="460917" y="841073"/>
            <a:ext cx="8110654" cy="2554545"/>
          </a:xfrm>
          <a:prstGeom prst="rect">
            <a:avLst/>
          </a:prstGeom>
          <a:noFill/>
        </p:spPr>
        <p:txBody>
          <a:bodyPr wrap="square">
            <a:spAutoFit/>
          </a:bodyPr>
          <a:lstStyle/>
          <a:p>
            <a:r>
              <a:rPr lang="en-US" sz="1600" dirty="0">
                <a:solidFill>
                  <a:schemeClr val="dk1"/>
                </a:solidFill>
                <a:latin typeface="+mj-lt"/>
                <a:ea typeface="Inter-Regular"/>
              </a:rPr>
              <a:t>In this project we’re going to execute an end-to-end data engineering pipeline from gathering data to analyzing data for marketing campaign using YouTube as advertising channel and creating final dashboards. We will follow an architecture to make use of AWS services and create seamless pipelines. </a:t>
            </a:r>
          </a:p>
          <a:p>
            <a:endParaRPr lang="en-US" sz="1600" dirty="0">
              <a:solidFill>
                <a:schemeClr val="dk1"/>
              </a:solidFill>
              <a:latin typeface="+mj-lt"/>
              <a:ea typeface="Inter-Regular"/>
            </a:endParaRPr>
          </a:p>
          <a:p>
            <a:r>
              <a:rPr lang="en-US" sz="1600" dirty="0">
                <a:solidFill>
                  <a:schemeClr val="dk1"/>
                </a:solidFill>
                <a:latin typeface="+mj-lt"/>
                <a:ea typeface="Inter-Regular"/>
              </a:rPr>
              <a:t>We will answer questions like:</a:t>
            </a:r>
          </a:p>
          <a:p>
            <a:pPr marL="742950" lvl="2" indent="-285750">
              <a:buFont typeface="Wingdings" panose="05000000000000000000" pitchFamily="2" charset="2"/>
              <a:buChar char="§"/>
            </a:pPr>
            <a:r>
              <a:rPr lang="en-US" sz="1600" dirty="0">
                <a:solidFill>
                  <a:schemeClr val="dk1"/>
                </a:solidFill>
                <a:ea typeface="Inter-Regular"/>
                <a:sym typeface="Inter-Regular"/>
              </a:rPr>
              <a:t>How a video becomes </a:t>
            </a:r>
            <a:r>
              <a:rPr lang="en-US" sz="1600" i="1" dirty="0">
                <a:solidFill>
                  <a:schemeClr val="dk1"/>
                </a:solidFill>
                <a:ea typeface="Inter-Regular"/>
                <a:sym typeface="Inter-Regular"/>
              </a:rPr>
              <a:t>“Trending”</a:t>
            </a:r>
          </a:p>
          <a:p>
            <a:pPr marL="742950" lvl="2" indent="-285750">
              <a:buFont typeface="Wingdings" panose="05000000000000000000" pitchFamily="2" charset="2"/>
              <a:buChar char="§"/>
            </a:pPr>
            <a:r>
              <a:rPr lang="en-US" sz="1600" dirty="0">
                <a:solidFill>
                  <a:schemeClr val="dk1"/>
                </a:solidFill>
                <a:ea typeface="Inter-Regular"/>
                <a:sym typeface="Inter-Regular"/>
              </a:rPr>
              <a:t>How to Categorize videos based on their comments and statistics</a:t>
            </a:r>
          </a:p>
          <a:p>
            <a:pPr marL="742950" lvl="2" indent="-285750">
              <a:buFont typeface="Wingdings" panose="05000000000000000000" pitchFamily="2" charset="2"/>
              <a:buChar char="§"/>
            </a:pPr>
            <a:r>
              <a:rPr lang="en-US" sz="1600" dirty="0">
                <a:solidFill>
                  <a:schemeClr val="dk1"/>
                </a:solidFill>
                <a:ea typeface="Inter-Regular"/>
                <a:sym typeface="Inter-Regular"/>
              </a:rPr>
              <a:t>Are there any difference in Trending videos in English speaking countries?</a:t>
            </a:r>
          </a:p>
          <a:p>
            <a:pPr marL="742950" lvl="2" indent="-285750">
              <a:buFont typeface="Wingdings" panose="05000000000000000000" pitchFamily="2" charset="2"/>
              <a:buChar char="§"/>
            </a:pPr>
            <a:r>
              <a:rPr lang="en-US" sz="1600" dirty="0">
                <a:solidFill>
                  <a:schemeClr val="dk1"/>
                </a:solidFill>
                <a:latin typeface="+mj-lt"/>
                <a:ea typeface="Inter-Regular"/>
                <a:sym typeface="Inter-Regular"/>
              </a:rPr>
              <a:t>Rank videos based on categories to target audience</a:t>
            </a:r>
            <a:endParaRPr lang="en-US" sz="1600" dirty="0">
              <a:solidFill>
                <a:schemeClr val="dk1"/>
              </a:solidFill>
              <a:latin typeface="+mj-lt"/>
              <a:ea typeface="Inter-Regular"/>
            </a:endParaRPr>
          </a:p>
        </p:txBody>
      </p:sp>
    </p:spTree>
    <p:extLst>
      <p:ext uri="{BB962C8B-B14F-4D97-AF65-F5344CB8AC3E}">
        <p14:creationId xmlns:p14="http://schemas.microsoft.com/office/powerpoint/2010/main" val="302694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460916" y="152449"/>
            <a:ext cx="8110654" cy="4421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BUSINESS UNDERSTANDING</a:t>
            </a:r>
            <a:endParaRPr dirty="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TextBox 3">
            <a:extLst>
              <a:ext uri="{FF2B5EF4-FFF2-40B4-BE49-F238E27FC236}">
                <a16:creationId xmlns:a16="http://schemas.microsoft.com/office/drawing/2014/main" id="{AC866F38-ACE3-8CCC-6C4A-CA4509D7BA04}"/>
              </a:ext>
            </a:extLst>
          </p:cNvPr>
          <p:cNvSpPr txBox="1"/>
          <p:nvPr/>
        </p:nvSpPr>
        <p:spPr>
          <a:xfrm>
            <a:off x="460917" y="717562"/>
            <a:ext cx="4554428" cy="4124206"/>
          </a:xfrm>
          <a:prstGeom prst="rect">
            <a:avLst/>
          </a:prstGeom>
          <a:noFill/>
        </p:spPr>
        <p:txBody>
          <a:bodyPr wrap="square">
            <a:spAutoFit/>
          </a:bodyPr>
          <a:lstStyle/>
          <a:p>
            <a:r>
              <a:rPr lang="en-US" b="1" dirty="0">
                <a:solidFill>
                  <a:schemeClr val="dk1"/>
                </a:solidFill>
                <a:ea typeface="Inter-Regular"/>
              </a:rPr>
              <a:t>Why YouTube?</a:t>
            </a:r>
          </a:p>
          <a:p>
            <a:r>
              <a:rPr lang="en-US" dirty="0">
                <a:solidFill>
                  <a:schemeClr val="dk1"/>
                </a:solidFill>
                <a:ea typeface="Inter-Regular"/>
              </a:rPr>
              <a:t>Second most-visited website (monthly)</a:t>
            </a:r>
          </a:p>
          <a:p>
            <a:pPr marL="285750" indent="-285750">
              <a:buFont typeface="Wingdings" panose="05000000000000000000" pitchFamily="2" charset="2"/>
              <a:buChar char="§"/>
            </a:pPr>
            <a:r>
              <a:rPr lang="en-US" dirty="0">
                <a:solidFill>
                  <a:schemeClr val="dk1"/>
                </a:solidFill>
                <a:ea typeface="Inter-Regular"/>
              </a:rPr>
              <a:t>Google: 92.5 Bn</a:t>
            </a:r>
          </a:p>
          <a:p>
            <a:pPr marL="285750" indent="-285750">
              <a:buFont typeface="Wingdings" panose="05000000000000000000" pitchFamily="2" charset="2"/>
              <a:buChar char="§"/>
            </a:pPr>
            <a:r>
              <a:rPr lang="en-US" dirty="0">
                <a:solidFill>
                  <a:schemeClr val="dk1"/>
                </a:solidFill>
                <a:ea typeface="Inter-Regular"/>
              </a:rPr>
              <a:t>YouTube: 34.6 Bn</a:t>
            </a:r>
          </a:p>
          <a:p>
            <a:pPr marL="285750" indent="-285750">
              <a:buFont typeface="Wingdings" panose="05000000000000000000" pitchFamily="2" charset="2"/>
              <a:buChar char="§"/>
            </a:pPr>
            <a:r>
              <a:rPr lang="en-US" dirty="0">
                <a:solidFill>
                  <a:schemeClr val="dk1"/>
                </a:solidFill>
                <a:ea typeface="Inter-Regular"/>
              </a:rPr>
              <a:t>Facebook: 25.5 Bn</a:t>
            </a:r>
          </a:p>
          <a:p>
            <a:endParaRPr lang="en-US" sz="1800" dirty="0">
              <a:solidFill>
                <a:srgbClr val="32325D"/>
              </a:solidFill>
              <a:latin typeface="+mj-lt"/>
            </a:endParaRPr>
          </a:p>
          <a:p>
            <a:r>
              <a:rPr lang="en-US" dirty="0">
                <a:solidFill>
                  <a:schemeClr val="dk1"/>
                </a:solidFill>
                <a:ea typeface="Inter-Regular"/>
              </a:rPr>
              <a:t>YouTube is one of the most popular and premier video-sharing platforms by Google that allows content creators, be it individuals or companies to create a channel and upload videos of all different kinds.</a:t>
            </a:r>
          </a:p>
          <a:p>
            <a:endParaRPr lang="en-US" dirty="0">
              <a:solidFill>
                <a:schemeClr val="dk1"/>
              </a:solidFill>
              <a:ea typeface="Inter-Regular"/>
            </a:endParaRPr>
          </a:p>
          <a:p>
            <a:r>
              <a:rPr lang="en-US" dirty="0">
                <a:solidFill>
                  <a:schemeClr val="dk1"/>
                </a:solidFill>
                <a:ea typeface="Inter-Regular"/>
              </a:rPr>
              <a:t>To manage &amp; keep track of such large volumes of videos and creator channels, YouTube records a lot of information/data about how viewers interact with the channel, and its videos by keeping track of metrics such as shares, likes, subscribers, playlists, etc.</a:t>
            </a:r>
          </a:p>
          <a:p>
            <a:endParaRPr lang="en-US" dirty="0">
              <a:solidFill>
                <a:schemeClr val="dk1"/>
              </a:solidFill>
              <a:latin typeface="+mj-lt"/>
              <a:ea typeface="Inter-Regular"/>
            </a:endParaRPr>
          </a:p>
          <a:p>
            <a:r>
              <a:rPr lang="en-US" sz="1000" dirty="0"/>
              <a:t>Source: https://www.visualcapitalist.com/the-50-most-visited-websites-in-the-world/</a:t>
            </a:r>
            <a:endParaRPr lang="en-US" dirty="0"/>
          </a:p>
        </p:txBody>
      </p:sp>
      <p:pic>
        <p:nvPicPr>
          <p:cNvPr id="5" name="Picture 4">
            <a:extLst>
              <a:ext uri="{FF2B5EF4-FFF2-40B4-BE49-F238E27FC236}">
                <a16:creationId xmlns:a16="http://schemas.microsoft.com/office/drawing/2014/main" id="{F9DEEB39-81EF-4C7E-9FAD-250719469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0621" y="594614"/>
            <a:ext cx="3937649" cy="4507661"/>
          </a:xfrm>
          <a:prstGeom prst="rect">
            <a:avLst/>
          </a:prstGeom>
        </p:spPr>
      </p:pic>
    </p:spTree>
    <p:extLst>
      <p:ext uri="{BB962C8B-B14F-4D97-AF65-F5344CB8AC3E}">
        <p14:creationId xmlns:p14="http://schemas.microsoft.com/office/powerpoint/2010/main" val="341547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30" name="Google Shape;130;p2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Title 6">
            <a:extLst>
              <a:ext uri="{FF2B5EF4-FFF2-40B4-BE49-F238E27FC236}">
                <a16:creationId xmlns:a16="http://schemas.microsoft.com/office/drawing/2014/main" id="{6C469EBB-D3B2-3AB6-70C0-EB6371A54D46}"/>
              </a:ext>
            </a:extLst>
          </p:cNvPr>
          <p:cNvSpPr>
            <a:spLocks noGrp="1"/>
          </p:cNvSpPr>
          <p:nvPr>
            <p:ph type="title"/>
          </p:nvPr>
        </p:nvSpPr>
        <p:spPr>
          <a:xfrm>
            <a:off x="477982" y="229780"/>
            <a:ext cx="7850202" cy="566856"/>
          </a:xfrm>
        </p:spPr>
        <p:txBody>
          <a:bodyPr/>
          <a:lstStyle/>
          <a:p>
            <a:pPr algn="ctr"/>
            <a:r>
              <a:rPr lang="en-US" dirty="0"/>
              <a:t>GOALS AND SUCCESS MEASURES</a:t>
            </a:r>
          </a:p>
        </p:txBody>
      </p:sp>
      <p:sp>
        <p:nvSpPr>
          <p:cNvPr id="8" name="TextBox 7">
            <a:extLst>
              <a:ext uri="{FF2B5EF4-FFF2-40B4-BE49-F238E27FC236}">
                <a16:creationId xmlns:a16="http://schemas.microsoft.com/office/drawing/2014/main" id="{8021F498-A678-BA04-9BFD-BA0AFC3750C6}"/>
              </a:ext>
            </a:extLst>
          </p:cNvPr>
          <p:cNvSpPr txBox="1"/>
          <p:nvPr/>
        </p:nvSpPr>
        <p:spPr>
          <a:xfrm>
            <a:off x="706582" y="1471961"/>
            <a:ext cx="7621602" cy="1785104"/>
          </a:xfrm>
          <a:prstGeom prst="rect">
            <a:avLst/>
          </a:prstGeom>
          <a:noFill/>
        </p:spPr>
        <p:txBody>
          <a:bodyPr wrap="square" rtlCol="0">
            <a:spAutoFit/>
          </a:bodyPr>
          <a:lstStyle/>
          <a:p>
            <a:pPr marL="285750" indent="-285750">
              <a:buFont typeface="Wingdings" panose="05000000000000000000" pitchFamily="2" charset="2"/>
              <a:buChar char="§"/>
            </a:pPr>
            <a:r>
              <a:rPr lang="en-US" sz="1600" dirty="0">
                <a:solidFill>
                  <a:srgbClr val="000000"/>
                </a:solidFill>
                <a:latin typeface="Inter-Regular" panose="020B0604020202020204" charset="0"/>
                <a:ea typeface="Inter-Regular" panose="020B0604020202020204" charset="0"/>
              </a:rPr>
              <a:t>DATA INGENSTION: </a:t>
            </a:r>
            <a:r>
              <a:rPr lang="en-US" sz="1600" dirty="0">
                <a:solidFill>
                  <a:srgbClr val="000000"/>
                </a:solidFill>
              </a:rPr>
              <a:t>Ingest data, one-offs and inclemently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ETL DESIGN: </a:t>
            </a:r>
            <a:r>
              <a:rPr lang="en-US" sz="1600" dirty="0">
                <a:solidFill>
                  <a:srgbClr val="000000"/>
                </a:solidFill>
              </a:rPr>
              <a:t>Extract, transform and load data efficiently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DATA LAKE: </a:t>
            </a:r>
            <a:r>
              <a:rPr lang="en-US" sz="1600" dirty="0">
                <a:solidFill>
                  <a:srgbClr val="000000"/>
                </a:solidFill>
              </a:rPr>
              <a:t>Design and build a new data lake architecture</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SCALABILITY: </a:t>
            </a:r>
            <a:r>
              <a:rPr lang="en-US" sz="1600" dirty="0">
                <a:solidFill>
                  <a:srgbClr val="000000"/>
                </a:solidFill>
              </a:rPr>
              <a:t>The data architecture should scale efficiently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AWS CLOUD: </a:t>
            </a:r>
            <a:r>
              <a:rPr lang="en-US" sz="1600" dirty="0">
                <a:solidFill>
                  <a:srgbClr val="000000"/>
                </a:solidFill>
              </a:rPr>
              <a:t>AWS as cloud provider for storage and data pipeline</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REPORTING: </a:t>
            </a:r>
            <a:r>
              <a:rPr lang="en-US" sz="1600" dirty="0">
                <a:solidFill>
                  <a:srgbClr val="000000"/>
                </a:solidFill>
              </a:rPr>
              <a:t>Build a Business Intelligence tier, incl. Dashboard</a:t>
            </a:r>
          </a:p>
          <a:p>
            <a:pPr marL="171450" indent="-171450">
              <a:buFont typeface="Wingdings" panose="05000000000000000000" pitchFamily="2" charset="2"/>
              <a:buChar char="§"/>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2800767"/>
          </a:xfrm>
          <a:prstGeom prst="rect">
            <a:avLst/>
          </a:prstGeom>
          <a:noFill/>
        </p:spPr>
        <p:txBody>
          <a:bodyPr wrap="square" rtlCol="0">
            <a:spAutoFit/>
          </a:bodyPr>
          <a:lstStyle/>
          <a:p>
            <a:r>
              <a:rPr lang="en-US" sz="1600" dirty="0"/>
              <a:t>What is Big data?</a:t>
            </a:r>
          </a:p>
          <a:p>
            <a:endParaRPr lang="en-US" sz="1600" dirty="0"/>
          </a:p>
          <a:p>
            <a:pPr marL="285750" indent="-285750">
              <a:buFont typeface="Wingdings" panose="05000000000000000000" pitchFamily="2" charset="2"/>
              <a:buChar char="§"/>
            </a:pPr>
            <a:r>
              <a:rPr lang="en-US" sz="1600" dirty="0"/>
              <a:t>A term used for massive data sets, with varied and complex structure</a:t>
            </a:r>
          </a:p>
          <a:p>
            <a:endParaRPr lang="en-US" sz="1600" dirty="0"/>
          </a:p>
          <a:p>
            <a:pPr marL="285750" indent="-285750">
              <a:buFont typeface="Wingdings" panose="05000000000000000000" pitchFamily="2" charset="2"/>
              <a:buChar char="§"/>
            </a:pPr>
            <a:r>
              <a:rPr lang="en-US" sz="1600" dirty="0"/>
              <a:t>With the difficulties of storing and analyzing data</a:t>
            </a:r>
          </a:p>
          <a:p>
            <a:endParaRPr lang="en-US" sz="1600" dirty="0"/>
          </a:p>
          <a:p>
            <a:pPr marL="285750" indent="-285750">
              <a:buFont typeface="Wingdings" panose="05000000000000000000" pitchFamily="2" charset="2"/>
              <a:buChar char="§"/>
            </a:pPr>
            <a:r>
              <a:rPr lang="en-US" sz="1600" dirty="0"/>
              <a:t>Visualizing for further processes or results </a:t>
            </a:r>
          </a:p>
          <a:p>
            <a:endParaRPr lang="en-US" sz="1600" dirty="0"/>
          </a:p>
        </p:txBody>
      </p:sp>
      <p:pic>
        <p:nvPicPr>
          <p:cNvPr id="6" name="Picture 5" descr="Chart, bar chart, histogram&#10;&#10;Description automatically generated">
            <a:extLst>
              <a:ext uri="{FF2B5EF4-FFF2-40B4-BE49-F238E27FC236}">
                <a16:creationId xmlns:a16="http://schemas.microsoft.com/office/drawing/2014/main" id="{535B7059-C510-71C0-A68C-E17556560363}"/>
              </a:ext>
            </a:extLst>
          </p:cNvPr>
          <p:cNvPicPr>
            <a:picLocks noChangeAspect="1"/>
          </p:cNvPicPr>
          <p:nvPr/>
        </p:nvPicPr>
        <p:blipFill>
          <a:blip r:embed="rId3"/>
          <a:stretch>
            <a:fillRect/>
          </a:stretch>
        </p:blipFill>
        <p:spPr>
          <a:xfrm>
            <a:off x="4036741" y="789674"/>
            <a:ext cx="4787590" cy="35641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2554545"/>
          </a:xfrm>
          <a:prstGeom prst="rect">
            <a:avLst/>
          </a:prstGeom>
          <a:noFill/>
        </p:spPr>
        <p:txBody>
          <a:bodyPr wrap="square" rtlCol="0">
            <a:spAutoFit/>
          </a:bodyPr>
          <a:lstStyle/>
          <a:p>
            <a:pPr algn="just"/>
            <a:r>
              <a:rPr lang="en-US" sz="1600" dirty="0"/>
              <a:t>What is Cloud?</a:t>
            </a:r>
          </a:p>
          <a:p>
            <a:pPr algn="just"/>
            <a:endParaRPr lang="en-US" sz="1600" dirty="0"/>
          </a:p>
          <a:p>
            <a:pPr marL="285750" indent="-285750" algn="just">
              <a:buFont typeface="Wingdings" panose="05000000000000000000" pitchFamily="2" charset="2"/>
              <a:buChar char="§"/>
            </a:pPr>
            <a:r>
              <a:rPr lang="en-US" dirty="0"/>
              <a:t>"The cloud" refers to servers that are accessed over the Internet, and the software and databases that run on those servers. </a:t>
            </a:r>
          </a:p>
          <a:p>
            <a:pPr marL="285750" indent="-285750" algn="just">
              <a:buFont typeface="Wingdings" panose="05000000000000000000" pitchFamily="2" charset="2"/>
              <a:buChar char="§"/>
            </a:pPr>
            <a:r>
              <a:rPr lang="en-US" dirty="0"/>
              <a:t>By using cloud computing, users and companies do not have to manage physical servers themselves or run software applications on their own machines.</a:t>
            </a:r>
          </a:p>
          <a:p>
            <a:pPr marL="285750" indent="-285750" algn="just">
              <a:buFont typeface="Wingdings" panose="05000000000000000000" pitchFamily="2" charset="2"/>
              <a:buChar char="§"/>
            </a:pPr>
            <a:endParaRPr lang="en-US" sz="1600" dirty="0"/>
          </a:p>
        </p:txBody>
      </p:sp>
      <p:pic>
        <p:nvPicPr>
          <p:cNvPr id="1026" name="Picture 2" descr="managed-amazon-cloud-hosting">
            <a:extLst>
              <a:ext uri="{FF2B5EF4-FFF2-40B4-BE49-F238E27FC236}">
                <a16:creationId xmlns:a16="http://schemas.microsoft.com/office/drawing/2014/main" id="{8739EEB7-0A36-4062-973F-E380C766D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27328"/>
            <a:ext cx="4252331" cy="239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urce: https://flic.kr/p/GdpaV3">
            <a:extLst>
              <a:ext uri="{FF2B5EF4-FFF2-40B4-BE49-F238E27FC236}">
                <a16:creationId xmlns:a16="http://schemas.microsoft.com/office/drawing/2014/main" id="{E6F4EDBD-4CE5-4D2C-AAC7-779A5F99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41668"/>
            <a:ext cx="4017818" cy="177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37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3231654"/>
          </a:xfrm>
          <a:prstGeom prst="rect">
            <a:avLst/>
          </a:prstGeom>
          <a:noFill/>
        </p:spPr>
        <p:txBody>
          <a:bodyPr wrap="square" rtlCol="0">
            <a:spAutoFit/>
          </a:bodyPr>
          <a:lstStyle/>
          <a:p>
            <a:pPr algn="just"/>
            <a:r>
              <a:rPr lang="en-US" sz="1600" dirty="0"/>
              <a:t>What is AWS?</a:t>
            </a:r>
          </a:p>
          <a:p>
            <a:pPr algn="just"/>
            <a:endParaRPr lang="en-US" sz="1600" dirty="0"/>
          </a:p>
          <a:p>
            <a:pPr marL="285750" indent="-285750" algn="just">
              <a:buFont typeface="Wingdings" panose="05000000000000000000" pitchFamily="2" charset="2"/>
              <a:buChar char="§"/>
            </a:pPr>
            <a:r>
              <a:rPr lang="en-US" dirty="0"/>
              <a:t>Amazon Web Services (AWS) is the world’s most comprehensive and broadly adopted cloud platform, offering over 200 fully featured services from data centers globally.  </a:t>
            </a:r>
            <a:endParaRPr lang="en-US" sz="1600" dirty="0"/>
          </a:p>
          <a:p>
            <a:pPr marL="285750" indent="-285750" algn="just">
              <a:buFont typeface="Wingdings" panose="05000000000000000000" pitchFamily="2" charset="2"/>
              <a:buChar char="§"/>
            </a:pPr>
            <a:r>
              <a:rPr lang="en-US" dirty="0"/>
              <a:t>Widely used services:</a:t>
            </a:r>
          </a:p>
          <a:p>
            <a:pPr marL="285750" lvl="1" indent="-285750" algn="just">
              <a:buFont typeface="Arial" panose="020B0604020202020204" pitchFamily="34" charset="0"/>
              <a:buChar char="•"/>
            </a:pPr>
            <a:r>
              <a:rPr lang="en-US" dirty="0"/>
              <a:t>Computation</a:t>
            </a:r>
          </a:p>
          <a:p>
            <a:pPr marL="285750" lvl="3" indent="-285750" algn="just">
              <a:buFont typeface="Arial" panose="020B0604020202020204" pitchFamily="34" charset="0"/>
              <a:buChar char="•"/>
            </a:pPr>
            <a:r>
              <a:rPr lang="en-US" dirty="0"/>
              <a:t>Storage &amp; Databases</a:t>
            </a:r>
          </a:p>
          <a:p>
            <a:pPr marL="285750" lvl="3" indent="-285750" algn="just">
              <a:buFont typeface="Arial" panose="020B0604020202020204" pitchFamily="34" charset="0"/>
              <a:buChar char="•"/>
            </a:pPr>
            <a:r>
              <a:rPr lang="en-US" dirty="0"/>
              <a:t>Networking</a:t>
            </a:r>
          </a:p>
          <a:p>
            <a:pPr marL="285750" lvl="3" indent="-285750" algn="just">
              <a:buFont typeface="Arial" panose="020B0604020202020204" pitchFamily="34" charset="0"/>
              <a:buChar char="•"/>
            </a:pPr>
            <a:r>
              <a:rPr lang="en-US" dirty="0"/>
              <a:t>Data Lakes &amp; Analytics</a:t>
            </a:r>
          </a:p>
          <a:p>
            <a:pPr marL="285750" lvl="3" indent="-285750" algn="just">
              <a:buFont typeface="Arial" panose="020B0604020202020204" pitchFamily="34" charset="0"/>
              <a:buChar char="•"/>
            </a:pPr>
            <a:r>
              <a:rPr lang="en-US" dirty="0"/>
              <a:t>AI &amp; Machine Learning</a:t>
            </a:r>
          </a:p>
          <a:p>
            <a:pPr marL="285750" lvl="3" indent="-285750" algn="just">
              <a:buFont typeface="Arial" panose="020B0604020202020204" pitchFamily="34" charset="0"/>
              <a:buChar char="•"/>
            </a:pPr>
            <a:r>
              <a:rPr lang="en-US" dirty="0"/>
              <a:t>Internet of Things</a:t>
            </a:r>
          </a:p>
        </p:txBody>
      </p:sp>
      <p:pic>
        <p:nvPicPr>
          <p:cNvPr id="2050" name="Picture 2" descr="An image showing AWS Named as a Leader in the 2021 Gartner Magic Quadrant for Cloud Infrastructure &amp; Platform Services ">
            <a:extLst>
              <a:ext uri="{FF2B5EF4-FFF2-40B4-BE49-F238E27FC236}">
                <a16:creationId xmlns:a16="http://schemas.microsoft.com/office/drawing/2014/main" id="{47DDF94A-5F0E-4824-91DC-230E516B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672" y="727328"/>
            <a:ext cx="3896212" cy="40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47576"/>
      </p:ext>
    </p:extLst>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28E2F338A99047A530309CFB561575" ma:contentTypeVersion="4" ma:contentTypeDescription="Create a new document." ma:contentTypeScope="" ma:versionID="0e951d3f8df90e69fc5fc326366c50b3">
  <xsd:schema xmlns:xsd="http://www.w3.org/2001/XMLSchema" xmlns:xs="http://www.w3.org/2001/XMLSchema" xmlns:p="http://schemas.microsoft.com/office/2006/metadata/properties" xmlns:ns3="a50669a2-4e42-4bf3-bf66-a413d541f6fb" targetNamespace="http://schemas.microsoft.com/office/2006/metadata/properties" ma:root="true" ma:fieldsID="446b80f4022c6b00e2ef98164f44051d" ns3:_="">
    <xsd:import namespace="a50669a2-4e42-4bf3-bf66-a413d541f6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669a2-4e42-4bf3-bf66-a413d541f6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50669a2-4e42-4bf3-bf66-a413d541f6f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86FE72-56A6-49E3-ADCD-6B69D3F1B8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0669a2-4e42-4bf3-bf66-a413d541f6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38EFDC-F15C-472E-A9AC-6915FEEF2BE6}">
  <ds:schemaRef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a50669a2-4e42-4bf3-bf66-a413d541f6fb"/>
    <ds:schemaRef ds:uri="http://purl.org/dc/elements/1.1/"/>
  </ds:schemaRefs>
</ds:datastoreItem>
</file>

<file path=customXml/itemProps3.xml><?xml version="1.0" encoding="utf-8"?>
<ds:datastoreItem xmlns:ds="http://schemas.openxmlformats.org/officeDocument/2006/customXml" ds:itemID="{C940D710-2F60-4F81-8B2B-A5E2E33163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4153</TotalTime>
  <Words>931</Words>
  <Application>Microsoft Office PowerPoint</Application>
  <PresentationFormat>On-screen Show (16:9)</PresentationFormat>
  <Paragraphs>121</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 Light</vt:lpstr>
      <vt:lpstr>Meiryo</vt:lpstr>
      <vt:lpstr>Calibri</vt:lpstr>
      <vt:lpstr>Arial</vt:lpstr>
      <vt:lpstr>Roboto</vt:lpstr>
      <vt:lpstr>Inter-Regular</vt:lpstr>
      <vt:lpstr>Wingdings</vt:lpstr>
      <vt:lpstr>Joan template</vt:lpstr>
      <vt:lpstr>Big Data Analytics for YouTube data</vt:lpstr>
      <vt:lpstr>CONTENTS</vt:lpstr>
      <vt:lpstr>PowerPoint Presentation</vt:lpstr>
      <vt:lpstr>PROJECT OVERVIEW</vt:lpstr>
      <vt:lpstr>BUSINESS UNDERSTANDING</vt:lpstr>
      <vt:lpstr>GOALS AND SUCCESS MEASURES</vt:lpstr>
      <vt:lpstr>PowerPoint Presentation</vt:lpstr>
      <vt:lpstr>PowerPoint Presentation</vt:lpstr>
      <vt:lpstr>PowerPoint Presentation</vt:lpstr>
      <vt:lpstr>PowerPoint Presentation</vt:lpstr>
      <vt:lpstr>DATA UNDERSTANDING</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YouTube data</dc:title>
  <cp:lastModifiedBy>Sahil Sehgal</cp:lastModifiedBy>
  <cp:revision>30</cp:revision>
  <dcterms:modified xsi:type="dcterms:W3CDTF">2023-03-22T20:18:44Z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0x0101009728E2F338A99047A530309CFB561575</vt:lpwstr>
  </property>
</Properties>
</file>